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4"/>
  </p:sldMasterIdLst>
  <p:notesMasterIdLst>
    <p:notesMasterId r:id="rId9"/>
  </p:notesMasterIdLst>
  <p:handoutMasterIdLst>
    <p:handoutMasterId r:id="rId10"/>
  </p:handoutMasterIdLst>
  <p:sldIdLst>
    <p:sldId id="256" r:id="rId5"/>
    <p:sldId id="259" r:id="rId6"/>
    <p:sldId id="257" r:id="rId7"/>
    <p:sldId id="258" r:id="rId8"/>
  </p:sldIdLst>
  <p:sldSz cx="24382413" cy="12761913"/>
  <p:notesSz cx="6858000" cy="9144000"/>
  <p:defaultTextStyle>
    <a:defPPr>
      <a:defRPr lang="en-US"/>
    </a:defPPr>
    <a:lvl1pPr marL="0" algn="l" defTabSz="642595" rtl="0" eaLnBrk="1" latinLnBrk="0" hangingPunct="1">
      <a:defRPr sz="2530" kern="1200">
        <a:solidFill>
          <a:schemeClr val="tx1"/>
        </a:solidFill>
        <a:latin typeface="+mn-lt"/>
        <a:ea typeface="+mn-ea"/>
        <a:cs typeface="+mn-cs"/>
      </a:defRPr>
    </a:lvl1pPr>
    <a:lvl2pPr marL="642595" algn="l" defTabSz="642595" rtl="0" eaLnBrk="1" latinLnBrk="0" hangingPunct="1">
      <a:defRPr sz="2530" kern="1200">
        <a:solidFill>
          <a:schemeClr val="tx1"/>
        </a:solidFill>
        <a:latin typeface="+mn-lt"/>
        <a:ea typeface="+mn-ea"/>
        <a:cs typeface="+mn-cs"/>
      </a:defRPr>
    </a:lvl2pPr>
    <a:lvl3pPr marL="1285189" algn="l" defTabSz="642595" rtl="0" eaLnBrk="1" latinLnBrk="0" hangingPunct="1">
      <a:defRPr sz="2530" kern="1200">
        <a:solidFill>
          <a:schemeClr val="tx1"/>
        </a:solidFill>
        <a:latin typeface="+mn-lt"/>
        <a:ea typeface="+mn-ea"/>
        <a:cs typeface="+mn-cs"/>
      </a:defRPr>
    </a:lvl3pPr>
    <a:lvl4pPr marL="1927784" algn="l" defTabSz="642595" rtl="0" eaLnBrk="1" latinLnBrk="0" hangingPunct="1">
      <a:defRPr sz="2530" kern="1200">
        <a:solidFill>
          <a:schemeClr val="tx1"/>
        </a:solidFill>
        <a:latin typeface="+mn-lt"/>
        <a:ea typeface="+mn-ea"/>
        <a:cs typeface="+mn-cs"/>
      </a:defRPr>
    </a:lvl4pPr>
    <a:lvl5pPr marL="2570378" algn="l" defTabSz="642595" rtl="0" eaLnBrk="1" latinLnBrk="0" hangingPunct="1">
      <a:defRPr sz="2530" kern="1200">
        <a:solidFill>
          <a:schemeClr val="tx1"/>
        </a:solidFill>
        <a:latin typeface="+mn-lt"/>
        <a:ea typeface="+mn-ea"/>
        <a:cs typeface="+mn-cs"/>
      </a:defRPr>
    </a:lvl5pPr>
    <a:lvl6pPr marL="3212973" algn="l" defTabSz="642595" rtl="0" eaLnBrk="1" latinLnBrk="0" hangingPunct="1">
      <a:defRPr sz="2530" kern="1200">
        <a:solidFill>
          <a:schemeClr val="tx1"/>
        </a:solidFill>
        <a:latin typeface="+mn-lt"/>
        <a:ea typeface="+mn-ea"/>
        <a:cs typeface="+mn-cs"/>
      </a:defRPr>
    </a:lvl6pPr>
    <a:lvl7pPr marL="3855568" algn="l" defTabSz="642595" rtl="0" eaLnBrk="1" latinLnBrk="0" hangingPunct="1">
      <a:defRPr sz="2530" kern="1200">
        <a:solidFill>
          <a:schemeClr val="tx1"/>
        </a:solidFill>
        <a:latin typeface="+mn-lt"/>
        <a:ea typeface="+mn-ea"/>
        <a:cs typeface="+mn-cs"/>
      </a:defRPr>
    </a:lvl7pPr>
    <a:lvl8pPr marL="4498162" algn="l" defTabSz="642595" rtl="0" eaLnBrk="1" latinLnBrk="0" hangingPunct="1">
      <a:defRPr sz="2530" kern="1200">
        <a:solidFill>
          <a:schemeClr val="tx1"/>
        </a:solidFill>
        <a:latin typeface="+mn-lt"/>
        <a:ea typeface="+mn-ea"/>
        <a:cs typeface="+mn-cs"/>
      </a:defRPr>
    </a:lvl8pPr>
    <a:lvl9pPr marL="5140757" algn="l" defTabSz="642595" rtl="0" eaLnBrk="1" latinLnBrk="0" hangingPunct="1">
      <a:defRPr sz="253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AB6B2-C97E-4160-A568-7583BEE7625E}" v="1" dt="2023-08-01T21:53:41.006"/>
    <p1510:client id="{E4B3D75A-9920-4B46-9BBB-01F4285EF153}" v="38" dt="2023-08-01T00:03:46.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32"/>
    <p:restoredTop sz="94694"/>
  </p:normalViewPr>
  <p:slideViewPr>
    <p:cSldViewPr snapToGrid="0">
      <p:cViewPr varScale="1">
        <p:scale>
          <a:sx n="57" d="100"/>
          <a:sy n="57" d="100"/>
        </p:scale>
        <p:origin x="1008" y="108"/>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McKie" userId="8388fac1-b49c-4b76-bd1c-ec5af1f74b88" providerId="ADAL" clId="{716AB6B2-C97E-4160-A568-7583BEE7625E}"/>
    <pc:docChg chg="undo custSel addSld delSld modSld">
      <pc:chgData name="Ruth McKie" userId="8388fac1-b49c-4b76-bd1c-ec5af1f74b88" providerId="ADAL" clId="{716AB6B2-C97E-4160-A568-7583BEE7625E}" dt="2023-08-01T21:53:40.971" v="739" actId="20577"/>
      <pc:docMkLst>
        <pc:docMk/>
      </pc:docMkLst>
      <pc:sldChg chg="modSp mod">
        <pc:chgData name="Ruth McKie" userId="8388fac1-b49c-4b76-bd1c-ec5af1f74b88" providerId="ADAL" clId="{716AB6B2-C97E-4160-A568-7583BEE7625E}" dt="2023-08-01T21:53:40.971" v="739" actId="20577"/>
        <pc:sldMkLst>
          <pc:docMk/>
          <pc:sldMk cId="2905150553" sldId="256"/>
        </pc:sldMkLst>
        <pc:spChg chg="mod">
          <ac:chgData name="Ruth McKie" userId="8388fac1-b49c-4b76-bd1c-ec5af1f74b88" providerId="ADAL" clId="{716AB6B2-C97E-4160-A568-7583BEE7625E}" dt="2023-08-01T21:53:40.971" v="739" actId="20577"/>
          <ac:spMkLst>
            <pc:docMk/>
            <pc:sldMk cId="2905150553" sldId="256"/>
            <ac:spMk id="8" creationId="{F144F814-26E2-249F-F0E3-7491122A55F0}"/>
          </ac:spMkLst>
        </pc:spChg>
      </pc:sldChg>
      <pc:sldChg chg="delSp modSp mod">
        <pc:chgData name="Ruth McKie" userId="8388fac1-b49c-4b76-bd1c-ec5af1f74b88" providerId="ADAL" clId="{716AB6B2-C97E-4160-A568-7583BEE7625E}" dt="2023-08-01T05:11:23.220" v="2" actId="478"/>
        <pc:sldMkLst>
          <pc:docMk/>
          <pc:sldMk cId="724959619" sldId="257"/>
        </pc:sldMkLst>
        <pc:picChg chg="del mod">
          <ac:chgData name="Ruth McKie" userId="8388fac1-b49c-4b76-bd1c-ec5af1f74b88" providerId="ADAL" clId="{716AB6B2-C97E-4160-A568-7583BEE7625E}" dt="2023-08-01T05:11:23.220" v="2" actId="478"/>
          <ac:picMkLst>
            <pc:docMk/>
            <pc:sldMk cId="724959619" sldId="257"/>
            <ac:picMk id="4" creationId="{9D5ED986-3227-9AB1-79EA-6F473D486959}"/>
          </ac:picMkLst>
        </pc:picChg>
      </pc:sldChg>
      <pc:sldChg chg="new del">
        <pc:chgData name="Ruth McKie" userId="8388fac1-b49c-4b76-bd1c-ec5af1f74b88" providerId="ADAL" clId="{716AB6B2-C97E-4160-A568-7583BEE7625E}" dt="2023-08-01T05:32:06.763" v="4" actId="47"/>
        <pc:sldMkLst>
          <pc:docMk/>
          <pc:sldMk cId="3314204493" sldId="259"/>
        </pc:sldMkLst>
      </pc:sldChg>
      <pc:sldChg chg="new">
        <pc:chgData name="Ruth McKie" userId="8388fac1-b49c-4b76-bd1c-ec5af1f74b88" providerId="ADAL" clId="{716AB6B2-C97E-4160-A568-7583BEE7625E}" dt="2023-08-01T05:32:24.313" v="5" actId="680"/>
        <pc:sldMkLst>
          <pc:docMk/>
          <pc:sldMk cId="3490540458" sldId="259"/>
        </pc:sldMkLst>
      </pc:sldChg>
    </pc:docChg>
  </pc:docChgLst>
  <pc:docChgLst>
    <pc:chgData name="Lita Patel" userId="d2e0267a-50a8-4095-8e53-566f64609feb" providerId="ADAL" clId="{E4B3D75A-9920-4B46-9BBB-01F4285EF153}"/>
    <pc:docChg chg="undo custSel addSld delSld modSld modMainMaster">
      <pc:chgData name="Lita Patel" userId="d2e0267a-50a8-4095-8e53-566f64609feb" providerId="ADAL" clId="{E4B3D75A-9920-4B46-9BBB-01F4285EF153}" dt="2023-08-01T00:03:46.462" v="302" actId="14826"/>
      <pc:docMkLst>
        <pc:docMk/>
      </pc:docMkLst>
      <pc:sldChg chg="addSp delSp modSp mod">
        <pc:chgData name="Lita Patel" userId="d2e0267a-50a8-4095-8e53-566f64609feb" providerId="ADAL" clId="{E4B3D75A-9920-4B46-9BBB-01F4285EF153}" dt="2023-07-31T02:36:13.666" v="246" actId="478"/>
        <pc:sldMkLst>
          <pc:docMk/>
          <pc:sldMk cId="2905150553" sldId="256"/>
        </pc:sldMkLst>
        <pc:spChg chg="del mod">
          <ac:chgData name="Lita Patel" userId="d2e0267a-50a8-4095-8e53-566f64609feb" providerId="ADAL" clId="{E4B3D75A-9920-4B46-9BBB-01F4285EF153}" dt="2023-07-31T01:49:37.553" v="14" actId="478"/>
          <ac:spMkLst>
            <pc:docMk/>
            <pc:sldMk cId="2905150553" sldId="256"/>
            <ac:spMk id="3" creationId="{D8BE722C-2F87-D45C-F5D1-AB707F57F266}"/>
          </ac:spMkLst>
        </pc:spChg>
        <pc:spChg chg="add del mod">
          <ac:chgData name="Lita Patel" userId="d2e0267a-50a8-4095-8e53-566f64609feb" providerId="ADAL" clId="{E4B3D75A-9920-4B46-9BBB-01F4285EF153}" dt="2023-07-31T01:51:15.196" v="72" actId="478"/>
          <ac:spMkLst>
            <pc:docMk/>
            <pc:sldMk cId="2905150553" sldId="256"/>
            <ac:spMk id="4" creationId="{27019D2E-6022-EC48-336C-9E7CBDD7489E}"/>
          </ac:spMkLst>
        </pc:spChg>
        <pc:spChg chg="add del mod">
          <ac:chgData name="Lita Patel" userId="d2e0267a-50a8-4095-8e53-566f64609feb" providerId="ADAL" clId="{E4B3D75A-9920-4B46-9BBB-01F4285EF153}" dt="2023-07-31T02:36:13.666" v="246" actId="478"/>
          <ac:spMkLst>
            <pc:docMk/>
            <pc:sldMk cId="2905150553" sldId="256"/>
            <ac:spMk id="6" creationId="{69328664-0BC9-39DC-E585-614F9B885914}"/>
          </ac:spMkLst>
        </pc:spChg>
        <pc:spChg chg="add mod">
          <ac:chgData name="Lita Patel" userId="d2e0267a-50a8-4095-8e53-566f64609feb" providerId="ADAL" clId="{E4B3D75A-9920-4B46-9BBB-01F4285EF153}" dt="2023-07-31T02:36:13.666" v="246" actId="478"/>
          <ac:spMkLst>
            <pc:docMk/>
            <pc:sldMk cId="2905150553" sldId="256"/>
            <ac:spMk id="8" creationId="{F144F814-26E2-249F-F0E3-7491122A55F0}"/>
          </ac:spMkLst>
        </pc:spChg>
      </pc:sldChg>
      <pc:sldChg chg="addSp delSp modSp mod chgLayout">
        <pc:chgData name="Lita Patel" userId="d2e0267a-50a8-4095-8e53-566f64609feb" providerId="ADAL" clId="{E4B3D75A-9920-4B46-9BBB-01F4285EF153}" dt="2023-07-31T23:42:04.316" v="301" actId="478"/>
        <pc:sldMkLst>
          <pc:docMk/>
          <pc:sldMk cId="724959619" sldId="257"/>
        </pc:sldMkLst>
        <pc:spChg chg="add del mod ord">
          <ac:chgData name="Lita Patel" userId="d2e0267a-50a8-4095-8e53-566f64609feb" providerId="ADAL" clId="{E4B3D75A-9920-4B46-9BBB-01F4285EF153}" dt="2023-07-31T02:21:34.106" v="185" actId="478"/>
          <ac:spMkLst>
            <pc:docMk/>
            <pc:sldMk cId="724959619" sldId="257"/>
            <ac:spMk id="2" creationId="{D675AC32-5173-9366-F580-A215BA186046}"/>
          </ac:spMkLst>
        </pc:spChg>
        <pc:spChg chg="add del mod">
          <ac:chgData name="Lita Patel" userId="d2e0267a-50a8-4095-8e53-566f64609feb" providerId="ADAL" clId="{E4B3D75A-9920-4B46-9BBB-01F4285EF153}" dt="2023-07-31T23:42:04.316" v="301" actId="478"/>
          <ac:spMkLst>
            <pc:docMk/>
            <pc:sldMk cId="724959619" sldId="257"/>
            <ac:spMk id="3" creationId="{3666F764-8CC6-53ED-887F-A55E1FB7B07D}"/>
          </ac:spMkLst>
        </pc:spChg>
        <pc:spChg chg="add mod">
          <ac:chgData name="Lita Patel" userId="d2e0267a-50a8-4095-8e53-566f64609feb" providerId="ADAL" clId="{E4B3D75A-9920-4B46-9BBB-01F4285EF153}" dt="2023-07-31T23:42:04.316" v="301" actId="478"/>
          <ac:spMkLst>
            <pc:docMk/>
            <pc:sldMk cId="724959619" sldId="257"/>
            <ac:spMk id="5" creationId="{DBB3FBBC-DB92-E58F-9692-2CDB54A9F1F2}"/>
          </ac:spMkLst>
        </pc:spChg>
        <pc:spChg chg="add del mod">
          <ac:chgData name="Lita Patel" userId="d2e0267a-50a8-4095-8e53-566f64609feb" providerId="ADAL" clId="{E4B3D75A-9920-4B46-9BBB-01F4285EF153}" dt="2023-07-31T02:36:20.937" v="247" actId="478"/>
          <ac:spMkLst>
            <pc:docMk/>
            <pc:sldMk cId="724959619" sldId="257"/>
            <ac:spMk id="5" creationId="{F711A969-576C-0280-5ED6-F527E8012FA8}"/>
          </ac:spMkLst>
        </pc:spChg>
        <pc:spChg chg="add del mod">
          <ac:chgData name="Lita Patel" userId="d2e0267a-50a8-4095-8e53-566f64609feb" providerId="ADAL" clId="{E4B3D75A-9920-4B46-9BBB-01F4285EF153}" dt="2023-07-31T21:46:36.514" v="292" actId="478"/>
          <ac:spMkLst>
            <pc:docMk/>
            <pc:sldMk cId="724959619" sldId="257"/>
            <ac:spMk id="7" creationId="{601B0D6D-921B-B3B0-656F-5F52ECD938EF}"/>
          </ac:spMkLst>
        </pc:spChg>
      </pc:sldChg>
      <pc:sldChg chg="addSp delSp modSp new mod modClrScheme chgLayout">
        <pc:chgData name="Lita Patel" userId="d2e0267a-50a8-4095-8e53-566f64609feb" providerId="ADAL" clId="{E4B3D75A-9920-4B46-9BBB-01F4285EF153}" dt="2023-07-31T01:49:47.948" v="15" actId="700"/>
        <pc:sldMkLst>
          <pc:docMk/>
          <pc:sldMk cId="124181942" sldId="258"/>
        </pc:sldMkLst>
        <pc:spChg chg="del mod ord">
          <ac:chgData name="Lita Patel" userId="d2e0267a-50a8-4095-8e53-566f64609feb" providerId="ADAL" clId="{E4B3D75A-9920-4B46-9BBB-01F4285EF153}" dt="2023-07-31T01:49:47.948" v="15" actId="700"/>
          <ac:spMkLst>
            <pc:docMk/>
            <pc:sldMk cId="124181942" sldId="258"/>
            <ac:spMk id="2" creationId="{24E4EE4C-408B-72D1-5CE1-F8EA41F28FD7}"/>
          </ac:spMkLst>
        </pc:spChg>
        <pc:spChg chg="add mod ord">
          <ac:chgData name="Lita Patel" userId="d2e0267a-50a8-4095-8e53-566f64609feb" providerId="ADAL" clId="{E4B3D75A-9920-4B46-9BBB-01F4285EF153}" dt="2023-07-31T01:49:47.948" v="15" actId="700"/>
          <ac:spMkLst>
            <pc:docMk/>
            <pc:sldMk cId="124181942" sldId="258"/>
            <ac:spMk id="3" creationId="{C68F14C8-688E-7D56-60E8-AC2C9485214D}"/>
          </ac:spMkLst>
        </pc:spChg>
      </pc:sldChg>
      <pc:sldChg chg="del">
        <pc:chgData name="Lita Patel" userId="d2e0267a-50a8-4095-8e53-566f64609feb" providerId="ADAL" clId="{E4B3D75A-9920-4B46-9BBB-01F4285EF153}" dt="2023-07-31T01:49:20.447" v="9" actId="2696"/>
        <pc:sldMkLst>
          <pc:docMk/>
          <pc:sldMk cId="2904342735" sldId="259"/>
        </pc:sldMkLst>
      </pc:sldChg>
      <pc:sldMasterChg chg="addSldLayout delSldLayout modSldLayout">
        <pc:chgData name="Lita Patel" userId="d2e0267a-50a8-4095-8e53-566f64609feb" providerId="ADAL" clId="{E4B3D75A-9920-4B46-9BBB-01F4285EF153}" dt="2023-08-01T00:03:46.462" v="302" actId="14826"/>
        <pc:sldMasterMkLst>
          <pc:docMk/>
          <pc:sldMasterMk cId="1729932040" sldId="2147483724"/>
        </pc:sldMasterMkLst>
        <pc:sldLayoutChg chg="addSp delSp modSp mod">
          <pc:chgData name="Lita Patel" userId="d2e0267a-50a8-4095-8e53-566f64609feb" providerId="ADAL" clId="{E4B3D75A-9920-4B46-9BBB-01F4285EF153}" dt="2023-07-31T02:20:38.498" v="183"/>
          <pc:sldLayoutMkLst>
            <pc:docMk/>
            <pc:sldMasterMk cId="1729932040" sldId="2147483724"/>
            <pc:sldLayoutMk cId="589273304" sldId="2147483736"/>
          </pc:sldLayoutMkLst>
          <pc:spChg chg="del mod">
            <ac:chgData name="Lita Patel" userId="d2e0267a-50a8-4095-8e53-566f64609feb" providerId="ADAL" clId="{E4B3D75A-9920-4B46-9BBB-01F4285EF153}" dt="2023-07-31T02:20:34.696" v="181" actId="478"/>
            <ac:spMkLst>
              <pc:docMk/>
              <pc:sldMasterMk cId="1729932040" sldId="2147483724"/>
              <pc:sldLayoutMk cId="589273304" sldId="2147483736"/>
              <ac:spMk id="2" creationId="{00000000-0000-0000-0000-000000000000}"/>
            </ac:spMkLst>
          </pc:spChg>
          <pc:spChg chg="add mod">
            <ac:chgData name="Lita Patel" userId="d2e0267a-50a8-4095-8e53-566f64609feb" providerId="ADAL" clId="{E4B3D75A-9920-4B46-9BBB-01F4285EF153}" dt="2023-07-31T02:20:38.498" v="183"/>
            <ac:spMkLst>
              <pc:docMk/>
              <pc:sldMasterMk cId="1729932040" sldId="2147483724"/>
              <pc:sldLayoutMk cId="589273304" sldId="2147483736"/>
              <ac:spMk id="4" creationId="{42B934E3-3966-BBD3-3BEC-1FEBDF291F37}"/>
            </ac:spMkLst>
          </pc:spChg>
          <pc:picChg chg="add mod">
            <ac:chgData name="Lita Patel" userId="d2e0267a-50a8-4095-8e53-566f64609feb" providerId="ADAL" clId="{E4B3D75A-9920-4B46-9BBB-01F4285EF153}" dt="2023-07-31T02:20:35.472" v="182" actId="571"/>
            <ac:picMkLst>
              <pc:docMk/>
              <pc:sldMasterMk cId="1729932040" sldId="2147483724"/>
              <pc:sldLayoutMk cId="589273304" sldId="2147483736"/>
              <ac:picMk id="3" creationId="{E3386EB0-68BF-555D-022F-C833236D2A05}"/>
            </ac:picMkLst>
          </pc:picChg>
          <pc:picChg chg="mod">
            <ac:chgData name="Lita Patel" userId="d2e0267a-50a8-4095-8e53-566f64609feb" providerId="ADAL" clId="{E4B3D75A-9920-4B46-9BBB-01F4285EF153}" dt="2023-07-31T02:20:04.222" v="178" actId="1076"/>
            <ac:picMkLst>
              <pc:docMk/>
              <pc:sldMasterMk cId="1729932040" sldId="2147483724"/>
              <pc:sldLayoutMk cId="589273304" sldId="2147483736"/>
              <ac:picMk id="5" creationId="{6513EBED-11ED-6765-1826-801DFC448F4B}"/>
            </ac:picMkLst>
          </pc:picChg>
        </pc:sldLayoutChg>
        <pc:sldLayoutChg chg="addSp delSp modSp mod">
          <pc:chgData name="Lita Patel" userId="d2e0267a-50a8-4095-8e53-566f64609feb" providerId="ADAL" clId="{E4B3D75A-9920-4B46-9BBB-01F4285EF153}" dt="2023-08-01T00:03:46.462" v="302" actId="14826"/>
          <pc:sldLayoutMkLst>
            <pc:docMk/>
            <pc:sldMasterMk cId="1729932040" sldId="2147483724"/>
            <pc:sldLayoutMk cId="378765939" sldId="2147483737"/>
          </pc:sldLayoutMkLst>
          <pc:spChg chg="add mod">
            <ac:chgData name="Lita Patel" userId="d2e0267a-50a8-4095-8e53-566f64609feb" providerId="ADAL" clId="{E4B3D75A-9920-4B46-9BBB-01F4285EF153}" dt="2023-07-31T01:47:55.958" v="4"/>
            <ac:spMkLst>
              <pc:docMk/>
              <pc:sldMasterMk cId="1729932040" sldId="2147483724"/>
              <pc:sldLayoutMk cId="378765939" sldId="2147483737"/>
              <ac:spMk id="2" creationId="{7596EA79-66E5-9DD7-2D07-8EAC5FA14512}"/>
            </ac:spMkLst>
          </pc:spChg>
          <pc:spChg chg="del">
            <ac:chgData name="Lita Patel" userId="d2e0267a-50a8-4095-8e53-566f64609feb" providerId="ADAL" clId="{E4B3D75A-9920-4B46-9BBB-01F4285EF153}" dt="2023-07-31T01:47:43.106" v="3" actId="478"/>
            <ac:spMkLst>
              <pc:docMk/>
              <pc:sldMasterMk cId="1729932040" sldId="2147483724"/>
              <pc:sldLayoutMk cId="378765939" sldId="2147483737"/>
              <ac:spMk id="8" creationId="{C0B4B334-436A-EB9F-861B-100DE9358D8E}"/>
            </ac:spMkLst>
          </pc:spChg>
          <pc:picChg chg="add del mod">
            <ac:chgData name="Lita Patel" userId="d2e0267a-50a8-4095-8e53-566f64609feb" providerId="ADAL" clId="{E4B3D75A-9920-4B46-9BBB-01F4285EF153}" dt="2023-08-01T00:03:46.462" v="302" actId="14826"/>
            <ac:picMkLst>
              <pc:docMk/>
              <pc:sldMasterMk cId="1729932040" sldId="2147483724"/>
              <pc:sldLayoutMk cId="378765939" sldId="2147483737"/>
              <ac:picMk id="7" creationId="{0A49F60D-A95A-FEC3-B325-E9C9201EC44B}"/>
            </ac:picMkLst>
          </pc:picChg>
        </pc:sldLayoutChg>
        <pc:sldLayoutChg chg="delSp del mod">
          <pc:chgData name="Lita Patel" userId="d2e0267a-50a8-4095-8e53-566f64609feb" providerId="ADAL" clId="{E4B3D75A-9920-4B46-9BBB-01F4285EF153}" dt="2023-07-31T01:49:58.799" v="16" actId="2696"/>
          <pc:sldLayoutMkLst>
            <pc:docMk/>
            <pc:sldMasterMk cId="1729932040" sldId="2147483724"/>
            <pc:sldLayoutMk cId="3441785408" sldId="2147483738"/>
          </pc:sldLayoutMkLst>
          <pc:spChg chg="del">
            <ac:chgData name="Lita Patel" userId="d2e0267a-50a8-4095-8e53-566f64609feb" providerId="ADAL" clId="{E4B3D75A-9920-4B46-9BBB-01F4285EF153}" dt="2023-07-31T01:48:33" v="8" actId="478"/>
            <ac:spMkLst>
              <pc:docMk/>
              <pc:sldMasterMk cId="1729932040" sldId="2147483724"/>
              <pc:sldLayoutMk cId="3441785408" sldId="2147483738"/>
              <ac:spMk id="5" creationId="{9682A1A8-6E0C-F194-509E-CF7E634B5443}"/>
            </ac:spMkLst>
          </pc:spChg>
        </pc:sldLayoutChg>
        <pc:sldLayoutChg chg="modSp add mod modTransition">
          <pc:chgData name="Lita Patel" userId="d2e0267a-50a8-4095-8e53-566f64609feb" providerId="ADAL" clId="{E4B3D75A-9920-4B46-9BBB-01F4285EF153}" dt="2023-07-31T02:16:06.346" v="128" actId="14826"/>
          <pc:sldLayoutMkLst>
            <pc:docMk/>
            <pc:sldMasterMk cId="1729932040" sldId="2147483724"/>
            <pc:sldLayoutMk cId="2926045355" sldId="2147483739"/>
          </pc:sldLayoutMkLst>
          <pc:picChg chg="mod">
            <ac:chgData name="Lita Patel" userId="d2e0267a-50a8-4095-8e53-566f64609feb" providerId="ADAL" clId="{E4B3D75A-9920-4B46-9BBB-01F4285EF153}" dt="2023-07-31T02:16:06.346" v="128" actId="14826"/>
            <ac:picMkLst>
              <pc:docMk/>
              <pc:sldMasterMk cId="1729932040" sldId="2147483724"/>
              <pc:sldLayoutMk cId="2926045355" sldId="2147483739"/>
              <ac:picMk id="7" creationId="{0A49F60D-A95A-FEC3-B325-E9C9201EC44B}"/>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960C62-B72E-25D4-859E-F1D0685B0C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97DF73-F96E-C948-8ACC-12548AAAF6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BE9115-ABBF-0E47-8738-60E6C9CD4CFB}" type="datetimeFigureOut">
              <a:rPr lang="en-US" smtClean="0"/>
              <a:t>8/2/2023</a:t>
            </a:fld>
            <a:endParaRPr lang="en-US"/>
          </a:p>
        </p:txBody>
      </p:sp>
      <p:sp>
        <p:nvSpPr>
          <p:cNvPr id="4" name="Footer Placeholder 3">
            <a:extLst>
              <a:ext uri="{FF2B5EF4-FFF2-40B4-BE49-F238E27FC236}">
                <a16:creationId xmlns:a16="http://schemas.microsoft.com/office/drawing/2014/main" id="{DD12C641-599D-3F7E-9DDE-FD76B5A407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759412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0C7A3-EF61-FC47-AC01-B801F39BDF30}" type="datetimeFigureOut">
              <a:rPr lang="en-US" smtClean="0"/>
              <a:t>8/2/2023</a:t>
            </a:fld>
            <a:endParaRPr lang="en-US"/>
          </a:p>
        </p:txBody>
      </p:sp>
      <p:sp>
        <p:nvSpPr>
          <p:cNvPr id="4" name="Slide Image Placeholder 3"/>
          <p:cNvSpPr>
            <a:spLocks noGrp="1" noRot="1" noChangeAspect="1"/>
          </p:cNvSpPr>
          <p:nvPr>
            <p:ph type="sldImg" idx="2"/>
          </p:nvPr>
        </p:nvSpPr>
        <p:spPr>
          <a:xfrm>
            <a:off x="481013" y="1143000"/>
            <a:ext cx="58959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27DB7-9F00-7E4A-97AA-D967DFB1C101}" type="slidenum">
              <a:rPr lang="en-US" smtClean="0"/>
              <a:t>‹#›</a:t>
            </a:fld>
            <a:endParaRPr lang="en-US"/>
          </a:p>
        </p:txBody>
      </p:sp>
    </p:spTree>
    <p:extLst>
      <p:ext uri="{BB962C8B-B14F-4D97-AF65-F5344CB8AC3E}">
        <p14:creationId xmlns:p14="http://schemas.microsoft.com/office/powerpoint/2010/main" val="4150689651"/>
      </p:ext>
    </p:extLst>
  </p:cSld>
  <p:clrMap bg1="lt1" tx1="dk1" bg2="lt2" tx2="dk2" accent1="accent1" accent2="accent2" accent3="accent3" accent4="accent4" accent5="accent5" accent6="accent6" hlink="hlink" folHlink="folHlink"/>
  <p:notesStyle>
    <a:lvl1pPr marL="0" algn="l" defTabSz="1827289" rtl="0" eaLnBrk="1" latinLnBrk="0" hangingPunct="1">
      <a:defRPr sz="2398" kern="1200">
        <a:solidFill>
          <a:schemeClr val="tx1"/>
        </a:solidFill>
        <a:latin typeface="+mn-lt"/>
        <a:ea typeface="+mn-ea"/>
        <a:cs typeface="+mn-cs"/>
      </a:defRPr>
    </a:lvl1pPr>
    <a:lvl2pPr marL="913645" algn="l" defTabSz="1827289" rtl="0" eaLnBrk="1" latinLnBrk="0" hangingPunct="1">
      <a:defRPr sz="2398" kern="1200">
        <a:solidFill>
          <a:schemeClr val="tx1"/>
        </a:solidFill>
        <a:latin typeface="+mn-lt"/>
        <a:ea typeface="+mn-ea"/>
        <a:cs typeface="+mn-cs"/>
      </a:defRPr>
    </a:lvl2pPr>
    <a:lvl3pPr marL="1827289" algn="l" defTabSz="1827289" rtl="0" eaLnBrk="1" latinLnBrk="0" hangingPunct="1">
      <a:defRPr sz="2398" kern="1200">
        <a:solidFill>
          <a:schemeClr val="tx1"/>
        </a:solidFill>
        <a:latin typeface="+mn-lt"/>
        <a:ea typeface="+mn-ea"/>
        <a:cs typeface="+mn-cs"/>
      </a:defRPr>
    </a:lvl3pPr>
    <a:lvl4pPr marL="2740934" algn="l" defTabSz="1827289" rtl="0" eaLnBrk="1" latinLnBrk="0" hangingPunct="1">
      <a:defRPr sz="2398" kern="1200">
        <a:solidFill>
          <a:schemeClr val="tx1"/>
        </a:solidFill>
        <a:latin typeface="+mn-lt"/>
        <a:ea typeface="+mn-ea"/>
        <a:cs typeface="+mn-cs"/>
      </a:defRPr>
    </a:lvl4pPr>
    <a:lvl5pPr marL="3654574" algn="l" defTabSz="1827289" rtl="0" eaLnBrk="1" latinLnBrk="0" hangingPunct="1">
      <a:defRPr sz="2398" kern="1200">
        <a:solidFill>
          <a:schemeClr val="tx1"/>
        </a:solidFill>
        <a:latin typeface="+mn-lt"/>
        <a:ea typeface="+mn-ea"/>
        <a:cs typeface="+mn-cs"/>
      </a:defRPr>
    </a:lvl5pPr>
    <a:lvl6pPr marL="4568221" algn="l" defTabSz="1827289" rtl="0" eaLnBrk="1" latinLnBrk="0" hangingPunct="1">
      <a:defRPr sz="2398" kern="1200">
        <a:solidFill>
          <a:schemeClr val="tx1"/>
        </a:solidFill>
        <a:latin typeface="+mn-lt"/>
        <a:ea typeface="+mn-ea"/>
        <a:cs typeface="+mn-cs"/>
      </a:defRPr>
    </a:lvl6pPr>
    <a:lvl7pPr marL="5481865" algn="l" defTabSz="1827289" rtl="0" eaLnBrk="1" latinLnBrk="0" hangingPunct="1">
      <a:defRPr sz="2398" kern="1200">
        <a:solidFill>
          <a:schemeClr val="tx1"/>
        </a:solidFill>
        <a:latin typeface="+mn-lt"/>
        <a:ea typeface="+mn-ea"/>
        <a:cs typeface="+mn-cs"/>
      </a:defRPr>
    </a:lvl7pPr>
    <a:lvl8pPr marL="6395510" algn="l" defTabSz="1827289" rtl="0" eaLnBrk="1" latinLnBrk="0" hangingPunct="1">
      <a:defRPr sz="2398" kern="1200">
        <a:solidFill>
          <a:schemeClr val="tx1"/>
        </a:solidFill>
        <a:latin typeface="+mn-lt"/>
        <a:ea typeface="+mn-ea"/>
        <a:cs typeface="+mn-cs"/>
      </a:defRPr>
    </a:lvl8pPr>
    <a:lvl9pPr marL="7309154" algn="l" defTabSz="1827289" rtl="0" eaLnBrk="1" latinLnBrk="0" hangingPunct="1">
      <a:defRPr sz="23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143000"/>
            <a:ext cx="58959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027DB7-9F00-7E4A-97AA-D967DFB1C101}" type="slidenum">
              <a:rPr lang="en-US" smtClean="0"/>
              <a:t>1</a:t>
            </a:fld>
            <a:endParaRPr lang="en-US"/>
          </a:p>
        </p:txBody>
      </p:sp>
    </p:spTree>
    <p:extLst>
      <p:ext uri="{BB962C8B-B14F-4D97-AF65-F5344CB8AC3E}">
        <p14:creationId xmlns:p14="http://schemas.microsoft.com/office/powerpoint/2010/main" val="2126759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ui">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13EBED-11ED-6765-1826-801DFC448F4B}"/>
              </a:ext>
            </a:extLst>
          </p:cNvPr>
          <p:cNvPicPr>
            <a:picLocks noChangeAspect="1"/>
          </p:cNvPicPr>
          <p:nvPr userDrawn="1"/>
        </p:nvPicPr>
        <p:blipFill>
          <a:blip r:embed="rId2"/>
          <a:srcRect/>
          <a:stretch/>
        </p:blipFill>
        <p:spPr>
          <a:xfrm>
            <a:off x="724" y="0"/>
            <a:ext cx="24380968" cy="12761912"/>
          </a:xfrm>
          <a:prstGeom prst="rect">
            <a:avLst/>
          </a:prstGeom>
        </p:spPr>
      </p:pic>
      <p:pic>
        <p:nvPicPr>
          <p:cNvPr id="3" name="Picture 2">
            <a:extLst>
              <a:ext uri="{FF2B5EF4-FFF2-40B4-BE49-F238E27FC236}">
                <a16:creationId xmlns:a16="http://schemas.microsoft.com/office/drawing/2014/main" id="{E3386EB0-68BF-555D-022F-C833236D2A05}"/>
              </a:ext>
            </a:extLst>
          </p:cNvPr>
          <p:cNvPicPr>
            <a:picLocks noChangeAspect="1"/>
          </p:cNvPicPr>
          <p:nvPr userDrawn="1"/>
        </p:nvPicPr>
        <p:blipFill>
          <a:blip r:embed="rId2"/>
          <a:srcRect/>
          <a:stretch/>
        </p:blipFill>
        <p:spPr>
          <a:xfrm>
            <a:off x="722" y="1"/>
            <a:ext cx="24380968" cy="12761912"/>
          </a:xfrm>
          <a:prstGeom prst="rect">
            <a:avLst/>
          </a:prstGeom>
        </p:spPr>
      </p:pic>
      <p:sp>
        <p:nvSpPr>
          <p:cNvPr id="4" name="Title 1">
            <a:extLst>
              <a:ext uri="{FF2B5EF4-FFF2-40B4-BE49-F238E27FC236}">
                <a16:creationId xmlns:a16="http://schemas.microsoft.com/office/drawing/2014/main" id="{42B934E3-3966-BBD3-3BEC-1FEBDF291F37}"/>
              </a:ext>
            </a:extLst>
          </p:cNvPr>
          <p:cNvSpPr>
            <a:spLocks noGrp="1"/>
          </p:cNvSpPr>
          <p:nvPr>
            <p:ph type="ctrTitle" hasCustomPrompt="1"/>
          </p:nvPr>
        </p:nvSpPr>
        <p:spPr>
          <a:xfrm>
            <a:off x="7421921" y="4846331"/>
            <a:ext cx="9538597" cy="3069263"/>
          </a:xfrm>
        </p:spPr>
        <p:txBody>
          <a:bodyPr anchor="ctr" anchorCtr="0">
            <a:noAutofit/>
          </a:bodyPr>
          <a:lstStyle>
            <a:lvl1pPr algn="ctr">
              <a:lnSpc>
                <a:spcPts val="11220"/>
              </a:lnSpc>
              <a:defRPr sz="9800" baseline="0">
                <a:solidFill>
                  <a:srgbClr val="194036"/>
                </a:solidFill>
                <a:latin typeface="Arial" panose="020B0604020202020204" pitchFamily="34" charset="0"/>
                <a:cs typeface="Arial" panose="020B0604020202020204" pitchFamily="34" charset="0"/>
              </a:defRPr>
            </a:lvl1pPr>
          </a:lstStyle>
          <a:p>
            <a:r>
              <a:rPr lang="en-GB" dirty="0"/>
              <a:t>Add title here</a:t>
            </a:r>
            <a:br>
              <a:rPr lang="en-GB" dirty="0"/>
            </a:br>
            <a:r>
              <a:rPr lang="en-GB" dirty="0"/>
              <a:t>Add title here</a:t>
            </a:r>
            <a:endParaRPr lang="en-US" dirty="0"/>
          </a:p>
        </p:txBody>
      </p:sp>
    </p:spTree>
    <p:extLst>
      <p:ext uri="{BB962C8B-B14F-4D97-AF65-F5344CB8AC3E}">
        <p14:creationId xmlns:p14="http://schemas.microsoft.com/office/powerpoint/2010/main" val="58927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W Englis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49F60D-A95A-FEC3-B325-E9C9201EC44B}"/>
              </a:ext>
            </a:extLst>
          </p:cNvPr>
          <p:cNvPicPr>
            <a:picLocks noChangeAspect="1"/>
          </p:cNvPicPr>
          <p:nvPr userDrawn="1"/>
        </p:nvPicPr>
        <p:blipFill>
          <a:blip r:embed="rId2"/>
          <a:srcRect/>
          <a:stretch/>
        </p:blipFill>
        <p:spPr>
          <a:xfrm>
            <a:off x="724" y="4492"/>
            <a:ext cx="24380968" cy="12752927"/>
          </a:xfrm>
          <a:prstGeom prst="rect">
            <a:avLst/>
          </a:prstGeom>
        </p:spPr>
      </p:pic>
      <p:sp>
        <p:nvSpPr>
          <p:cNvPr id="2" name="Title 1">
            <a:extLst>
              <a:ext uri="{FF2B5EF4-FFF2-40B4-BE49-F238E27FC236}">
                <a16:creationId xmlns:a16="http://schemas.microsoft.com/office/drawing/2014/main" id="{7596EA79-66E5-9DD7-2D07-8EAC5FA14512}"/>
              </a:ext>
            </a:extLst>
          </p:cNvPr>
          <p:cNvSpPr>
            <a:spLocks noGrp="1"/>
          </p:cNvSpPr>
          <p:nvPr>
            <p:ph type="ctrTitle" hasCustomPrompt="1"/>
          </p:nvPr>
        </p:nvSpPr>
        <p:spPr>
          <a:xfrm>
            <a:off x="7421921" y="4846331"/>
            <a:ext cx="9538597" cy="3069263"/>
          </a:xfrm>
        </p:spPr>
        <p:txBody>
          <a:bodyPr anchor="ctr" anchorCtr="0">
            <a:noAutofit/>
          </a:bodyPr>
          <a:lstStyle>
            <a:lvl1pPr algn="ctr">
              <a:lnSpc>
                <a:spcPts val="11220"/>
              </a:lnSpc>
              <a:defRPr sz="9800" baseline="0">
                <a:solidFill>
                  <a:srgbClr val="194036"/>
                </a:solidFill>
                <a:latin typeface="Arial" panose="020B0604020202020204" pitchFamily="34" charset="0"/>
                <a:cs typeface="Arial" panose="020B0604020202020204" pitchFamily="34" charset="0"/>
              </a:defRPr>
            </a:lvl1pPr>
          </a:lstStyle>
          <a:p>
            <a:r>
              <a:rPr lang="en-GB" dirty="0"/>
              <a:t>Add title here</a:t>
            </a:r>
            <a:br>
              <a:rPr lang="en-GB" dirty="0"/>
            </a:br>
            <a:r>
              <a:rPr lang="en-GB" dirty="0"/>
              <a:t>Add title here</a:t>
            </a:r>
            <a:endParaRPr lang="en-US" dirty="0"/>
          </a:p>
        </p:txBody>
      </p:sp>
    </p:spTree>
    <p:extLst>
      <p:ext uri="{BB962C8B-B14F-4D97-AF65-F5344CB8AC3E}">
        <p14:creationId xmlns:p14="http://schemas.microsoft.com/office/powerpoint/2010/main" val="37876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W Te re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49F60D-A95A-FEC3-B325-E9C9201EC44B}"/>
              </a:ext>
            </a:extLst>
          </p:cNvPr>
          <p:cNvPicPr>
            <a:picLocks noChangeAspect="1"/>
          </p:cNvPicPr>
          <p:nvPr userDrawn="1"/>
        </p:nvPicPr>
        <p:blipFill>
          <a:blip r:embed="rId2"/>
          <a:srcRect/>
          <a:stretch/>
        </p:blipFill>
        <p:spPr>
          <a:xfrm>
            <a:off x="725" y="0"/>
            <a:ext cx="24380966" cy="12761912"/>
          </a:xfrm>
          <a:prstGeom prst="rect">
            <a:avLst/>
          </a:prstGeom>
        </p:spPr>
      </p:pic>
      <p:sp>
        <p:nvSpPr>
          <p:cNvPr id="2" name="Title 1">
            <a:extLst>
              <a:ext uri="{FF2B5EF4-FFF2-40B4-BE49-F238E27FC236}">
                <a16:creationId xmlns:a16="http://schemas.microsoft.com/office/drawing/2014/main" id="{7596EA79-66E5-9DD7-2D07-8EAC5FA14512}"/>
              </a:ext>
            </a:extLst>
          </p:cNvPr>
          <p:cNvSpPr>
            <a:spLocks noGrp="1"/>
          </p:cNvSpPr>
          <p:nvPr>
            <p:ph type="ctrTitle" hasCustomPrompt="1"/>
          </p:nvPr>
        </p:nvSpPr>
        <p:spPr>
          <a:xfrm>
            <a:off x="7421921" y="4846331"/>
            <a:ext cx="9538597" cy="3069263"/>
          </a:xfrm>
        </p:spPr>
        <p:txBody>
          <a:bodyPr anchor="ctr" anchorCtr="0">
            <a:noAutofit/>
          </a:bodyPr>
          <a:lstStyle>
            <a:lvl1pPr algn="ctr">
              <a:lnSpc>
                <a:spcPts val="11220"/>
              </a:lnSpc>
              <a:defRPr sz="9800" baseline="0">
                <a:solidFill>
                  <a:srgbClr val="194036"/>
                </a:solidFill>
                <a:latin typeface="Arial" panose="020B0604020202020204" pitchFamily="34" charset="0"/>
                <a:cs typeface="Arial" panose="020B0604020202020204" pitchFamily="34" charset="0"/>
              </a:defRPr>
            </a:lvl1pPr>
          </a:lstStyle>
          <a:p>
            <a:r>
              <a:rPr lang="en-GB" dirty="0"/>
              <a:t>Add title here</a:t>
            </a:r>
            <a:br>
              <a:rPr lang="en-GB" dirty="0"/>
            </a:br>
            <a:r>
              <a:rPr lang="en-GB" dirty="0"/>
              <a:t>Add title here</a:t>
            </a:r>
            <a:endParaRPr lang="en-US" dirty="0"/>
          </a:p>
        </p:txBody>
      </p:sp>
    </p:spTree>
    <p:extLst>
      <p:ext uri="{BB962C8B-B14F-4D97-AF65-F5344CB8AC3E}">
        <p14:creationId xmlns:p14="http://schemas.microsoft.com/office/powerpoint/2010/main" val="29260453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2" y="679456"/>
            <a:ext cx="21029832" cy="246671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676292" y="3397269"/>
            <a:ext cx="21029832" cy="809731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676292" y="11828403"/>
            <a:ext cx="5486043" cy="679454"/>
          </a:xfrm>
          <a:prstGeom prst="rect">
            <a:avLst/>
          </a:prstGeom>
        </p:spPr>
        <p:txBody>
          <a:bodyPr vert="horz" lIns="91440" tIns="45720" rIns="91440" bIns="45720" rtlCol="0" anchor="ctr"/>
          <a:lstStyle>
            <a:lvl1pPr algn="l">
              <a:defRPr sz="1589">
                <a:solidFill>
                  <a:schemeClr val="tx1">
                    <a:tint val="75000"/>
                  </a:schemeClr>
                </a:solidFill>
              </a:defRPr>
            </a:lvl1pPr>
          </a:lstStyle>
          <a:p>
            <a:fld id="{12A8A80E-CD12-194D-AEC3-716FAE23919E}" type="datetimeFigureOut">
              <a:rPr lang="en-US" smtClean="0"/>
              <a:t>8/2/2023</a:t>
            </a:fld>
            <a:endParaRPr lang="en-US"/>
          </a:p>
        </p:txBody>
      </p:sp>
      <p:sp>
        <p:nvSpPr>
          <p:cNvPr id="5" name="Footer Placeholder 4"/>
          <p:cNvSpPr>
            <a:spLocks noGrp="1"/>
          </p:cNvSpPr>
          <p:nvPr>
            <p:ph type="ftr" sz="quarter" idx="3"/>
          </p:nvPr>
        </p:nvSpPr>
        <p:spPr>
          <a:xfrm>
            <a:off x="8076674" y="11828403"/>
            <a:ext cx="8229065" cy="679454"/>
          </a:xfrm>
          <a:prstGeom prst="rect">
            <a:avLst/>
          </a:prstGeom>
        </p:spPr>
        <p:txBody>
          <a:bodyPr vert="horz" lIns="91440" tIns="45720" rIns="91440" bIns="45720" rtlCol="0" anchor="ctr"/>
          <a:lstStyle>
            <a:lvl1pPr algn="ctr">
              <a:defRPr sz="158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0079" y="11828403"/>
            <a:ext cx="5486043" cy="679454"/>
          </a:xfrm>
          <a:prstGeom prst="rect">
            <a:avLst/>
          </a:prstGeom>
        </p:spPr>
        <p:txBody>
          <a:bodyPr vert="horz" lIns="91440" tIns="45720" rIns="91440" bIns="45720" rtlCol="0" anchor="ctr"/>
          <a:lstStyle>
            <a:lvl1pPr algn="r">
              <a:defRPr sz="1589">
                <a:solidFill>
                  <a:schemeClr val="tx1">
                    <a:tint val="75000"/>
                  </a:schemeClr>
                </a:solidFill>
              </a:defRPr>
            </a:lvl1pPr>
          </a:lstStyle>
          <a:p>
            <a:fld id="{E4D9CDA7-3257-C34A-B4A7-19E32707589F}" type="slidenum">
              <a:rPr lang="en-US" smtClean="0"/>
              <a:t>‹#›</a:t>
            </a:fld>
            <a:endParaRPr lang="en-US"/>
          </a:p>
        </p:txBody>
      </p:sp>
    </p:spTree>
    <p:extLst>
      <p:ext uri="{BB962C8B-B14F-4D97-AF65-F5344CB8AC3E}">
        <p14:creationId xmlns:p14="http://schemas.microsoft.com/office/powerpoint/2010/main" val="172993204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9" r:id="rId3"/>
  </p:sldLayoutIdLst>
  <p:txStyles>
    <p:titleStyle>
      <a:lvl1pPr algn="l" defTabSz="1210483" rtl="0" eaLnBrk="1" latinLnBrk="0" hangingPunct="1">
        <a:lnSpc>
          <a:spcPct val="90000"/>
        </a:lnSpc>
        <a:spcBef>
          <a:spcPct val="0"/>
        </a:spcBef>
        <a:buNone/>
        <a:defRPr sz="5825" kern="1200">
          <a:solidFill>
            <a:schemeClr val="tx1"/>
          </a:solidFill>
          <a:latin typeface="+mj-lt"/>
          <a:ea typeface="+mj-ea"/>
          <a:cs typeface="+mj-cs"/>
        </a:defRPr>
      </a:lvl1pPr>
    </p:titleStyle>
    <p:bodyStyle>
      <a:lvl1pPr marL="302621" indent="-302621" algn="l" defTabSz="1210483" rtl="0" eaLnBrk="1" latinLnBrk="0" hangingPunct="1">
        <a:lnSpc>
          <a:spcPct val="90000"/>
        </a:lnSpc>
        <a:spcBef>
          <a:spcPts val="1324"/>
        </a:spcBef>
        <a:buFont typeface="Arial" panose="020B0604020202020204" pitchFamily="34" charset="0"/>
        <a:buChar char="•"/>
        <a:defRPr sz="3707" kern="1200">
          <a:solidFill>
            <a:schemeClr val="tx1"/>
          </a:solidFill>
          <a:latin typeface="+mn-lt"/>
          <a:ea typeface="+mn-ea"/>
          <a:cs typeface="+mn-cs"/>
        </a:defRPr>
      </a:lvl1pPr>
      <a:lvl2pPr marL="907862" indent="-302621" algn="l" defTabSz="1210483" rtl="0" eaLnBrk="1" latinLnBrk="0" hangingPunct="1">
        <a:lnSpc>
          <a:spcPct val="90000"/>
        </a:lnSpc>
        <a:spcBef>
          <a:spcPts val="662"/>
        </a:spcBef>
        <a:buFont typeface="Arial" panose="020B0604020202020204" pitchFamily="34" charset="0"/>
        <a:buChar char="•"/>
        <a:defRPr sz="3177" kern="1200">
          <a:solidFill>
            <a:schemeClr val="tx1"/>
          </a:solidFill>
          <a:latin typeface="+mn-lt"/>
          <a:ea typeface="+mn-ea"/>
          <a:cs typeface="+mn-cs"/>
        </a:defRPr>
      </a:lvl2pPr>
      <a:lvl3pPr marL="1513103" indent="-302621" algn="l" defTabSz="1210483" rtl="0" eaLnBrk="1" latinLnBrk="0" hangingPunct="1">
        <a:lnSpc>
          <a:spcPct val="90000"/>
        </a:lnSpc>
        <a:spcBef>
          <a:spcPts val="662"/>
        </a:spcBef>
        <a:buFont typeface="Arial" panose="020B0604020202020204" pitchFamily="34" charset="0"/>
        <a:buChar char="•"/>
        <a:defRPr sz="2648" kern="1200">
          <a:solidFill>
            <a:schemeClr val="tx1"/>
          </a:solidFill>
          <a:latin typeface="+mn-lt"/>
          <a:ea typeface="+mn-ea"/>
          <a:cs typeface="+mn-cs"/>
        </a:defRPr>
      </a:lvl3pPr>
      <a:lvl4pPr marL="2118345" indent="-302621" algn="l" defTabSz="1210483" rtl="0" eaLnBrk="1" latinLnBrk="0" hangingPunct="1">
        <a:lnSpc>
          <a:spcPct val="90000"/>
        </a:lnSpc>
        <a:spcBef>
          <a:spcPts val="662"/>
        </a:spcBef>
        <a:buFont typeface="Arial" panose="020B0604020202020204" pitchFamily="34" charset="0"/>
        <a:buChar char="•"/>
        <a:defRPr sz="2383" kern="1200">
          <a:solidFill>
            <a:schemeClr val="tx1"/>
          </a:solidFill>
          <a:latin typeface="+mn-lt"/>
          <a:ea typeface="+mn-ea"/>
          <a:cs typeface="+mn-cs"/>
        </a:defRPr>
      </a:lvl4pPr>
      <a:lvl5pPr marL="2723586" indent="-302621" algn="l" defTabSz="1210483" rtl="0" eaLnBrk="1" latinLnBrk="0" hangingPunct="1">
        <a:lnSpc>
          <a:spcPct val="90000"/>
        </a:lnSpc>
        <a:spcBef>
          <a:spcPts val="662"/>
        </a:spcBef>
        <a:buFont typeface="Arial" panose="020B0604020202020204" pitchFamily="34" charset="0"/>
        <a:buChar char="•"/>
        <a:defRPr sz="2383" kern="1200">
          <a:solidFill>
            <a:schemeClr val="tx1"/>
          </a:solidFill>
          <a:latin typeface="+mn-lt"/>
          <a:ea typeface="+mn-ea"/>
          <a:cs typeface="+mn-cs"/>
        </a:defRPr>
      </a:lvl5pPr>
      <a:lvl6pPr marL="3328827" indent="-302621" algn="l" defTabSz="1210483" rtl="0" eaLnBrk="1" latinLnBrk="0" hangingPunct="1">
        <a:lnSpc>
          <a:spcPct val="90000"/>
        </a:lnSpc>
        <a:spcBef>
          <a:spcPts val="662"/>
        </a:spcBef>
        <a:buFont typeface="Arial" panose="020B0604020202020204" pitchFamily="34" charset="0"/>
        <a:buChar char="•"/>
        <a:defRPr sz="2383" kern="1200">
          <a:solidFill>
            <a:schemeClr val="tx1"/>
          </a:solidFill>
          <a:latin typeface="+mn-lt"/>
          <a:ea typeface="+mn-ea"/>
          <a:cs typeface="+mn-cs"/>
        </a:defRPr>
      </a:lvl6pPr>
      <a:lvl7pPr marL="3934069" indent="-302621" algn="l" defTabSz="1210483" rtl="0" eaLnBrk="1" latinLnBrk="0" hangingPunct="1">
        <a:lnSpc>
          <a:spcPct val="90000"/>
        </a:lnSpc>
        <a:spcBef>
          <a:spcPts val="662"/>
        </a:spcBef>
        <a:buFont typeface="Arial" panose="020B0604020202020204" pitchFamily="34" charset="0"/>
        <a:buChar char="•"/>
        <a:defRPr sz="2383" kern="1200">
          <a:solidFill>
            <a:schemeClr val="tx1"/>
          </a:solidFill>
          <a:latin typeface="+mn-lt"/>
          <a:ea typeface="+mn-ea"/>
          <a:cs typeface="+mn-cs"/>
        </a:defRPr>
      </a:lvl7pPr>
      <a:lvl8pPr marL="4539310" indent="-302621" algn="l" defTabSz="1210483" rtl="0" eaLnBrk="1" latinLnBrk="0" hangingPunct="1">
        <a:lnSpc>
          <a:spcPct val="90000"/>
        </a:lnSpc>
        <a:spcBef>
          <a:spcPts val="662"/>
        </a:spcBef>
        <a:buFont typeface="Arial" panose="020B0604020202020204" pitchFamily="34" charset="0"/>
        <a:buChar char="•"/>
        <a:defRPr sz="2383" kern="1200">
          <a:solidFill>
            <a:schemeClr val="tx1"/>
          </a:solidFill>
          <a:latin typeface="+mn-lt"/>
          <a:ea typeface="+mn-ea"/>
          <a:cs typeface="+mn-cs"/>
        </a:defRPr>
      </a:lvl8pPr>
      <a:lvl9pPr marL="5144552" indent="-302621" algn="l" defTabSz="1210483" rtl="0" eaLnBrk="1" latinLnBrk="0" hangingPunct="1">
        <a:lnSpc>
          <a:spcPct val="90000"/>
        </a:lnSpc>
        <a:spcBef>
          <a:spcPts val="662"/>
        </a:spcBef>
        <a:buFont typeface="Arial" panose="020B0604020202020204" pitchFamily="34" charset="0"/>
        <a:buChar char="•"/>
        <a:defRPr sz="2383" kern="1200">
          <a:solidFill>
            <a:schemeClr val="tx1"/>
          </a:solidFill>
          <a:latin typeface="+mn-lt"/>
          <a:ea typeface="+mn-ea"/>
          <a:cs typeface="+mn-cs"/>
        </a:defRPr>
      </a:lvl9pPr>
    </p:bodyStyle>
    <p:otherStyle>
      <a:defPPr>
        <a:defRPr lang="en-US"/>
      </a:defPPr>
      <a:lvl1pPr marL="0" algn="l" defTabSz="1210483" rtl="0" eaLnBrk="1" latinLnBrk="0" hangingPunct="1">
        <a:defRPr sz="2383" kern="1200">
          <a:solidFill>
            <a:schemeClr val="tx1"/>
          </a:solidFill>
          <a:latin typeface="+mn-lt"/>
          <a:ea typeface="+mn-ea"/>
          <a:cs typeface="+mn-cs"/>
        </a:defRPr>
      </a:lvl1pPr>
      <a:lvl2pPr marL="605241" algn="l" defTabSz="1210483" rtl="0" eaLnBrk="1" latinLnBrk="0" hangingPunct="1">
        <a:defRPr sz="2383" kern="1200">
          <a:solidFill>
            <a:schemeClr val="tx1"/>
          </a:solidFill>
          <a:latin typeface="+mn-lt"/>
          <a:ea typeface="+mn-ea"/>
          <a:cs typeface="+mn-cs"/>
        </a:defRPr>
      </a:lvl2pPr>
      <a:lvl3pPr marL="1210483" algn="l" defTabSz="1210483" rtl="0" eaLnBrk="1" latinLnBrk="0" hangingPunct="1">
        <a:defRPr sz="2383" kern="1200">
          <a:solidFill>
            <a:schemeClr val="tx1"/>
          </a:solidFill>
          <a:latin typeface="+mn-lt"/>
          <a:ea typeface="+mn-ea"/>
          <a:cs typeface="+mn-cs"/>
        </a:defRPr>
      </a:lvl3pPr>
      <a:lvl4pPr marL="1815724" algn="l" defTabSz="1210483" rtl="0" eaLnBrk="1" latinLnBrk="0" hangingPunct="1">
        <a:defRPr sz="2383" kern="1200">
          <a:solidFill>
            <a:schemeClr val="tx1"/>
          </a:solidFill>
          <a:latin typeface="+mn-lt"/>
          <a:ea typeface="+mn-ea"/>
          <a:cs typeface="+mn-cs"/>
        </a:defRPr>
      </a:lvl4pPr>
      <a:lvl5pPr marL="2420965" algn="l" defTabSz="1210483" rtl="0" eaLnBrk="1" latinLnBrk="0" hangingPunct="1">
        <a:defRPr sz="2383" kern="1200">
          <a:solidFill>
            <a:schemeClr val="tx1"/>
          </a:solidFill>
          <a:latin typeface="+mn-lt"/>
          <a:ea typeface="+mn-ea"/>
          <a:cs typeface="+mn-cs"/>
        </a:defRPr>
      </a:lvl5pPr>
      <a:lvl6pPr marL="3026207" algn="l" defTabSz="1210483" rtl="0" eaLnBrk="1" latinLnBrk="0" hangingPunct="1">
        <a:defRPr sz="2383" kern="1200">
          <a:solidFill>
            <a:schemeClr val="tx1"/>
          </a:solidFill>
          <a:latin typeface="+mn-lt"/>
          <a:ea typeface="+mn-ea"/>
          <a:cs typeface="+mn-cs"/>
        </a:defRPr>
      </a:lvl6pPr>
      <a:lvl7pPr marL="3631448" algn="l" defTabSz="1210483" rtl="0" eaLnBrk="1" latinLnBrk="0" hangingPunct="1">
        <a:defRPr sz="2383" kern="1200">
          <a:solidFill>
            <a:schemeClr val="tx1"/>
          </a:solidFill>
          <a:latin typeface="+mn-lt"/>
          <a:ea typeface="+mn-ea"/>
          <a:cs typeface="+mn-cs"/>
        </a:defRPr>
      </a:lvl7pPr>
      <a:lvl8pPr marL="4236690" algn="l" defTabSz="1210483" rtl="0" eaLnBrk="1" latinLnBrk="0" hangingPunct="1">
        <a:defRPr sz="2383" kern="1200">
          <a:solidFill>
            <a:schemeClr val="tx1"/>
          </a:solidFill>
          <a:latin typeface="+mn-lt"/>
          <a:ea typeface="+mn-ea"/>
          <a:cs typeface="+mn-cs"/>
        </a:defRPr>
      </a:lvl8pPr>
      <a:lvl9pPr marL="4841931" algn="l" defTabSz="1210483" rtl="0" eaLnBrk="1" latinLnBrk="0" hangingPunct="1">
        <a:defRPr sz="23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servationweek@doc.govt.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44F814-26E2-249F-F0E3-7491122A55F0}"/>
              </a:ext>
            </a:extLst>
          </p:cNvPr>
          <p:cNvSpPr>
            <a:spLocks noGrp="1"/>
          </p:cNvSpPr>
          <p:nvPr>
            <p:ph type="ctrTitle"/>
          </p:nvPr>
        </p:nvSpPr>
        <p:spPr>
          <a:xfrm>
            <a:off x="7421921" y="4453467"/>
            <a:ext cx="9538597" cy="4080933"/>
          </a:xfrm>
        </p:spPr>
        <p:txBody>
          <a:bodyPr/>
          <a:lstStyle/>
          <a:p>
            <a:pPr algn="l">
              <a:lnSpc>
                <a:spcPct val="100000"/>
              </a:lnSpc>
            </a:pPr>
            <a:r>
              <a:rPr lang="en-US" sz="1800" b="1" dirty="0"/>
              <a:t>Instructions:</a:t>
            </a:r>
            <a:br>
              <a:rPr lang="en-US" sz="1800" dirty="0"/>
            </a:br>
            <a:r>
              <a:rPr lang="en-US" sz="1800" dirty="0"/>
              <a:t>1. Choose your template from slides 2-4.</a:t>
            </a:r>
            <a:br>
              <a:rPr lang="en-US" sz="1800" dirty="0"/>
            </a:br>
            <a:r>
              <a:rPr lang="en-US" sz="1800" dirty="0"/>
              <a:t>2. Type your Facebook event name in the text box.</a:t>
            </a:r>
            <a:br>
              <a:rPr lang="en-US" sz="1800" dirty="0"/>
            </a:br>
            <a:r>
              <a:rPr lang="en-US" sz="1800" dirty="0"/>
              <a:t>3. Click file &gt; Export &gt; change file type &gt; select ‘Change file type’ &gt; select ‘JPEG File’ &gt; select ‘Save as’</a:t>
            </a:r>
            <a:br>
              <a:rPr lang="en-US" sz="1800" dirty="0"/>
            </a:br>
            <a:r>
              <a:rPr lang="en-US" sz="1800" dirty="0"/>
              <a:t>4. Don’t rename the file – keep the name short (for technical reasons long names aren’t working)</a:t>
            </a:r>
            <a:br>
              <a:rPr lang="en-US" sz="1800" dirty="0"/>
            </a:br>
            <a:r>
              <a:rPr lang="en-US" sz="1800" dirty="0"/>
              <a:t>5. Click save and then choose ‘just this one’ if you are on the slide that you wanted to export.</a:t>
            </a:r>
            <a:br>
              <a:rPr lang="en-US" sz="1800" dirty="0"/>
            </a:br>
            <a:r>
              <a:rPr lang="en-US" sz="1800" dirty="0"/>
              <a:t>6. Use the JPEG file you exported to upload as the event cover photo for your Facebook event banner.</a:t>
            </a:r>
            <a:br>
              <a:rPr lang="en-US" sz="1800" dirty="0"/>
            </a:br>
            <a:r>
              <a:rPr lang="en-US" sz="1800" dirty="0"/>
              <a:t>Any technical </a:t>
            </a:r>
            <a:r>
              <a:rPr lang="en-US" sz="1800"/>
              <a:t>issues email </a:t>
            </a:r>
            <a:r>
              <a:rPr lang="en-US" sz="1800" dirty="0">
                <a:hlinkClick r:id="rId3"/>
              </a:rPr>
              <a:t>conservationweek@doc.govt</a:t>
            </a:r>
            <a:r>
              <a:rPr lang="en-US" sz="1800">
                <a:hlinkClick r:id="rId3"/>
              </a:rPr>
              <a:t>.nz</a:t>
            </a:r>
            <a:r>
              <a:rPr lang="en-US" sz="1800"/>
              <a:t> </a:t>
            </a:r>
            <a:endParaRPr lang="en-US" sz="11800" dirty="0"/>
          </a:p>
        </p:txBody>
      </p:sp>
    </p:spTree>
    <p:extLst>
      <p:ext uri="{BB962C8B-B14F-4D97-AF65-F5344CB8AC3E}">
        <p14:creationId xmlns:p14="http://schemas.microsoft.com/office/powerpoint/2010/main" val="2905150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7BFE-68C0-23DF-10D6-A92EDAB1D8EB}"/>
              </a:ext>
            </a:extLst>
          </p:cNvPr>
          <p:cNvSpPr>
            <a:spLocks noGrp="1"/>
          </p:cNvSpPr>
          <p:nvPr>
            <p:ph type="ctrTitle"/>
          </p:nvPr>
        </p:nvSpPr>
        <p:spPr/>
        <p:txBody>
          <a:bodyPr/>
          <a:lstStyle/>
          <a:p>
            <a:endParaRPr lang="en-NZ"/>
          </a:p>
        </p:txBody>
      </p:sp>
    </p:spTree>
    <p:extLst>
      <p:ext uri="{BB962C8B-B14F-4D97-AF65-F5344CB8AC3E}">
        <p14:creationId xmlns:p14="http://schemas.microsoft.com/office/powerpoint/2010/main" val="349054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B3FBBC-DB92-E58F-9692-2CDB54A9F1F2}"/>
              </a:ext>
            </a:extLst>
          </p:cNvPr>
          <p:cNvSpPr>
            <a:spLocks noGrp="1"/>
          </p:cNvSpPr>
          <p:nvPr>
            <p:ph type="ctrTitle"/>
          </p:nvPr>
        </p:nvSpPr>
        <p:spPr/>
        <p:txBody>
          <a:bodyPr/>
          <a:lstStyle/>
          <a:p>
            <a:endParaRPr lang="en-US" dirty="0"/>
          </a:p>
        </p:txBody>
      </p:sp>
    </p:spTree>
    <p:extLst>
      <p:ext uri="{BB962C8B-B14F-4D97-AF65-F5344CB8AC3E}">
        <p14:creationId xmlns:p14="http://schemas.microsoft.com/office/powerpoint/2010/main" val="724959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8F14C8-688E-7D56-60E8-AC2C9485214D}"/>
              </a:ext>
            </a:extLst>
          </p:cNvPr>
          <p:cNvSpPr>
            <a:spLocks noGrp="1"/>
          </p:cNvSpPr>
          <p:nvPr>
            <p:ph type="ctrTitle"/>
          </p:nvPr>
        </p:nvSpPr>
        <p:spPr/>
        <p:txBody>
          <a:bodyPr/>
          <a:lstStyle/>
          <a:p>
            <a:endParaRPr lang="en-US" dirty="0"/>
          </a:p>
        </p:txBody>
      </p:sp>
    </p:spTree>
    <p:extLst>
      <p:ext uri="{BB962C8B-B14F-4D97-AF65-F5344CB8AC3E}">
        <p14:creationId xmlns:p14="http://schemas.microsoft.com/office/powerpoint/2010/main" val="1241819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255304 R McKie-CW 2023 FB event banner_V2" id="{682AEB15-BFA8-B744-87AC-AB4B5E101312}" vid="{8FCC13BC-AC94-604B-9A08-A457EA2677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47e9510-34f9-4365-b0d3-fa0565f3babc">
      <Terms xmlns="http://schemas.microsoft.com/office/infopath/2007/PartnerControls"/>
    </lcf76f155ced4ddcb4097134ff3c332f>
    <TaxCatchAll xmlns="aa13f7a0-ad73-49e7-8585-a41151c7248e" xsi:nil="true"/>
    <Notes xmlns="e47e9510-34f9-4365-b0d3-fa0565f3babc" xsi:nil="true"/>
    <_ip_UnifiedCompliancePolicyUIAction xmlns="http://schemas.microsoft.com/sharepoint/v3" xsi:nil="true"/>
    <_ip_UnifiedCompliancePolicyProperties xmlns="http://schemas.microsoft.com/sharepoint/v3" xsi:nil="true"/>
    <MediaLengthInSeconds xmlns="e47e9510-34f9-4365-b0d3-fa0565f3babc" xsi:nil="true"/>
    <SharedWithUsers xmlns="aa13f7a0-ad73-49e7-8585-a41151c7248e">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907A9345AFF84CA1A4D5B5DD3D7195" ma:contentTypeVersion="22" ma:contentTypeDescription="Create a new document." ma:contentTypeScope="" ma:versionID="38e9813655e00b5986cfa53728176e2b">
  <xsd:schema xmlns:xsd="http://www.w3.org/2001/XMLSchema" xmlns:xs="http://www.w3.org/2001/XMLSchema" xmlns:p="http://schemas.microsoft.com/office/2006/metadata/properties" xmlns:ns1="http://schemas.microsoft.com/sharepoint/v3" xmlns:ns2="e47e9510-34f9-4365-b0d3-fa0565f3babc" xmlns:ns3="aa13f7a0-ad73-49e7-8585-a41151c7248e" targetNamespace="http://schemas.microsoft.com/office/2006/metadata/properties" ma:root="true" ma:fieldsID="2b5c0e6214055f8cf9d07473ef531ce4" ns1:_="" ns2:_="" ns3:_="">
    <xsd:import namespace="http://schemas.microsoft.com/sharepoint/v3"/>
    <xsd:import namespace="e47e9510-34f9-4365-b0d3-fa0565f3babc"/>
    <xsd:import namespace="aa13f7a0-ad73-49e7-8585-a41151c7248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7e9510-34f9-4365-b0d3-fa0565f3ba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a8d114-42e4-48f3-a9b0-182603090d65" ma:termSetId="09814cd3-568e-fe90-9814-8d621ff8fb84" ma:anchorId="fba54fb3-c3e1-fe81-a776-ca4b69148c4d" ma:open="true" ma:isKeyword="false">
      <xsd:complexType>
        <xsd:sequence>
          <xsd:element ref="pc:Terms" minOccurs="0" maxOccurs="1"/>
        </xsd:sequence>
      </xsd:complexType>
    </xsd:element>
    <xsd:element name="Notes" ma:index="26" nillable="true" ma:displayName="Notes" ma:description="rose placement notes" ma:format="Dropdown" ma:internalName="Notes">
      <xsd:simpleType>
        <xsd:restriction base="dms:Text">
          <xsd:maxLength value="255"/>
        </xsd:restrictio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13f7a0-ad73-49e7-8585-a41151c724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66c43e-fc35-4972-abc3-5954246a9155}" ma:internalName="TaxCatchAll" ma:showField="CatchAllData" ma:web="aa13f7a0-ad73-49e7-8585-a41151c724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D4DC6D-C7BE-4DFB-AD52-0D13BFA34ED0}">
  <ds:schemaRefs>
    <ds:schemaRef ds:uri="http://purl.org/dc/terms/"/>
    <ds:schemaRef ds:uri="ff8595cf-f6cc-4ce3-bac4-4462902898b3"/>
    <ds:schemaRef ds:uri="http://schemas.microsoft.com/office/2006/documentManagement/types"/>
    <ds:schemaRef ds:uri="http://schemas.microsoft.com/office/2006/metadata/properties"/>
    <ds:schemaRef ds:uri="http://purl.org/dc/elements/1.1/"/>
    <ds:schemaRef ds:uri="d2ecbd64-4246-463a-991e-71cef5162403"/>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9A89B2F-A0D4-4577-A06F-A6881F43C6BB}">
  <ds:schemaRefs>
    <ds:schemaRef ds:uri="http://schemas.microsoft.com/sharepoint/v3/contenttype/forms"/>
  </ds:schemaRefs>
</ds:datastoreItem>
</file>

<file path=customXml/itemProps3.xml><?xml version="1.0" encoding="utf-8"?>
<ds:datastoreItem xmlns:ds="http://schemas.openxmlformats.org/officeDocument/2006/customXml" ds:itemID="{52AE6FE1-4294-417C-B47E-F04885162DB8}"/>
</file>

<file path=docProps/app.xml><?xml version="1.0" encoding="utf-8"?>
<Properties xmlns="http://schemas.openxmlformats.org/officeDocument/2006/extended-properties" xmlns:vt="http://schemas.openxmlformats.org/officeDocument/2006/docPropsVTypes">
  <Template/>
  <TotalTime>290</TotalTime>
  <Words>136</Words>
  <Application>Microsoft Office PowerPoint</Application>
  <PresentationFormat>Custom</PresentationFormat>
  <Paragraphs>2</Paragraphs>
  <Slides>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Instructions: 1. Choose your template from slides 2-4. 2. Type your Facebook event name in the text box. 3. Click file &gt; Export &gt; change file type &gt; select ‘Change file type’ &gt; select ‘JPEG File’ &gt; select ‘Save as’ 4. Don’t rename the file – keep the name short (for technical reasons long names aren’t working) 5. Click save and then choose ‘just this one’ if you are on the slide that you wanted to export. 6. Use the JPEG file you exported to upload as the event cover photo for your Facebook event banner. Any technical issues email conservationweek@doc.govt.nz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Lita Patel</dc:creator>
  <cp:lastModifiedBy>Ruth McKie</cp:lastModifiedBy>
  <cp:revision>2</cp:revision>
  <cp:lastPrinted>2023-07-28T01:41:01Z</cp:lastPrinted>
  <dcterms:created xsi:type="dcterms:W3CDTF">2023-07-28T00:26:05Z</dcterms:created>
  <dcterms:modified xsi:type="dcterms:W3CDTF">2023-08-01T21:53:41Z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0x01010057907A9345AFF84CA1A4D5B5DD3D7195</vt:lpwstr>
  </property>
  <property fmtid="{D5CDD505-2E9C-101B-9397-08002B2CF9AE}" pid="4" name="_dlc_DocIdItemGuid">
    <vt:lpwstr>1b9df4da-20b3-4dd1-8f61-23f0166b4418</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