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bd2ee9f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bd2ee9ff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d2ee9ff1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d2ee9ff1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d2ee9ff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d2ee9ff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d2ee9ff1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d2ee9ff1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d2ee9ff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d2ee9ff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d2ee9ff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d2ee9ff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d2ee9ff1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d2ee9ff1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d2ee9ff1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d2ee9ff1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d2ee9ff1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d2ee9ff1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d2ee9ff1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bd2ee9ff1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d2ee9ff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d2ee9ff1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d2ee9ff1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d2ee9ff1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3091-B458-44C1-A11F-CC98F84D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B4FB3-920F-476E-836A-FA2A85A8B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3463-DEA6-4AC5-A532-34A23D9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51B9-9221-4DC7-A8A7-809078C5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E93-914C-4353-992D-E20BEF8A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12369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8F6F-D2AA-4BF7-82C6-6BBB24A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E7CCF-CC0F-4776-B33F-4C7239C71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3F5B-C772-4F45-86DC-05223EAA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24C4-348F-440B-97EA-BCAC016D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C4A3-A8AC-441D-A764-AD564DD6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48929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6E077-520B-4DEC-99CD-D36814095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B4E59-C556-48E8-860E-9FE5A6522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815D3-BF81-4E39-976A-E41C484D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868B-AB1B-47B3-8004-15C9B133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E284-B85C-4BB6-9C75-D9ABA9E5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87778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AFFD-1971-44D6-A86E-D514A152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537D-507C-4F93-8132-0093C6D6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AB7FE-474F-4E84-B25D-D95EBAB6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7F5E8-B77A-448E-A7AA-2ABD316C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EF3A-88B2-4FFF-8738-BB68EBC9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3548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3B97-6F12-4670-84A0-8000D701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C2F55-C4A9-40B4-86D8-6121CEC6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5901-D43E-4061-ACD4-8D22EF42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7F7FB-4E07-4E75-8E7A-C8F666ED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EF3B-95EB-4A68-8E89-B5326E29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520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1F3D-F9B8-4111-AC3C-2F46FD61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009D-DB6D-4F19-87DF-E6CEFF615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20179-4571-46C7-8750-2D1A79969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13D71-BC4F-443C-AC1B-261B41A6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391DF-A21A-4C68-B9AF-EC1A9F83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D4CDF-DE40-4211-A7D3-B147B1A2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83562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F97F-F906-44B9-B157-2372B5B8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71714-87DE-41DA-B222-8DFF38D4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BB738-E9CC-4C6A-B3F3-FD4149E7D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8C7F5-29D0-4496-AEDA-69D1F2CC4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45921-50F3-444E-8E89-19E7921F3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38AF7-C1A6-4620-B40E-124953B6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25EDD-3E21-497D-8148-5600BF9D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AB804-BD5B-4184-B2D6-AF1916FF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82987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13B-0C6F-46AC-897F-C26B3D48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2221-192C-4DA5-BB82-5B0B3E04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B77EA-6D81-454E-9348-C1517CF0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FC13A-BE37-4D4A-A194-9BCA1BDE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25807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1D43B-2C0A-454E-A071-D0804E3D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228E4-0C96-4C11-B208-DBE96520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A0E82-2D57-405E-8E67-3FA8F254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27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035D-D994-4182-83B6-1DFB0ABD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C0FD-D4B8-4F54-B3F2-0D559335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8FC04-0D7E-47FF-B388-C9ADCAC3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D326C-8193-43BD-8563-7BA33EF7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1CDE-06B9-4EE6-9F52-029ED111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9FD34-4C6B-4760-B586-B9514802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83713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4AC3-9480-4CDC-BB8D-7320E367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AC1D7-7319-46B5-83CF-797C70C28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30D92-D1F0-4D48-9BDC-DC1F5D916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1091-31AF-417A-8EDA-B15F96B4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95DA-C602-4373-8FE1-5790EB1D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9A56-323D-4335-8645-CB370CC7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8175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F56FA-0729-4163-8894-07FC6565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5C3B-3406-44B9-AA23-A569D1F9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1C1E6-B6F8-4530-9396-357571419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814E-D4AF-41BA-9B10-508BE520BB56}" type="datetimeFigureOut">
              <a:rPr lang="en-NZ" smtClean="0"/>
              <a:t>27/04/2020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8CC5-2F7F-47D2-B7CC-71AB7F293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2DDA-C266-466A-A6E3-946BF6A28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03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 descr="magnify gla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925" y="2446775"/>
            <a:ext cx="3618017" cy="35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MOU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475" y="2479583"/>
            <a:ext cx="1507550" cy="143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STOAT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43620" y="200750"/>
            <a:ext cx="3618025" cy="210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HEDGEHO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4182" y="3807476"/>
            <a:ext cx="3425574" cy="203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CA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00174" y="3892600"/>
            <a:ext cx="2525307" cy="210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Rat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56224" y="372947"/>
            <a:ext cx="2813724" cy="17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2350" y="1574975"/>
            <a:ext cx="89793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Calibri"/>
                <a:ea typeface="Calibri"/>
                <a:cs typeface="Calibri"/>
                <a:sym typeface="Calibri"/>
              </a:rPr>
              <a:t>Who’s that introduced predator?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0164" y="3103000"/>
            <a:ext cx="1733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Can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886900" y="3097400"/>
            <a:ext cx="2724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C55A11"/>
                </a:solidFill>
              </a:rPr>
              <a:t>YOU</a:t>
            </a:r>
            <a:endParaRPr sz="6000" b="1">
              <a:solidFill>
                <a:srgbClr val="C55A1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063725" y="3315475"/>
            <a:ext cx="49284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help solve these mysteries?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3" descr="Stoat track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99446">
            <a:off x="6414894" y="2432872"/>
            <a:ext cx="662209" cy="67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descr="Stoat track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46842" flipH="1">
            <a:off x="3418834" y="223640"/>
            <a:ext cx="662209" cy="67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49238-6C41-45FB-9DCB-F5B8881216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842" y="6342032"/>
            <a:ext cx="61912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804025" y="-16825"/>
            <a:ext cx="73050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#4: It was a stoat!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200" y="1440025"/>
            <a:ext cx="5418775" cy="36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1778200" y="5060600"/>
            <a:ext cx="3941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Stoat (Photo credit: DOC) 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409400" y="923750"/>
            <a:ext cx="4149300" cy="4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Who is this introduced predator?</a:t>
            </a:r>
            <a:r>
              <a:rPr lang="en" sz="2400" i="1">
                <a:latin typeface="Roboto"/>
                <a:ea typeface="Roboto"/>
                <a:cs typeface="Roboto"/>
                <a:sym typeface="Roboto"/>
              </a:rPr>
              <a:t> </a:t>
            </a:r>
            <a:endParaRPr sz="2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Signs: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Footprints were found from this animal (top right). Birds and chicks are going missing. Droppings shown below.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Sighting description: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The animal has been seen spotted at night using video monitoring (bottom right).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08375" y="329975"/>
            <a:ext cx="71673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#5: Night predator</a:t>
            </a:r>
            <a:endParaRPr sz="4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3" descr="feral cat print by Jon Anda.jpg"/>
          <p:cNvPicPr preferRelativeResize="0"/>
          <p:nvPr/>
        </p:nvPicPr>
        <p:blipFill rotWithShape="1">
          <a:blip r:embed="rId3">
            <a:alphaModFix/>
          </a:blip>
          <a:srcRect l="33988" t="20669" r="23263" b="28964"/>
          <a:stretch/>
        </p:blipFill>
        <p:spPr>
          <a:xfrm>
            <a:off x="4950629" y="1016075"/>
            <a:ext cx="3156567" cy="26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 descr="feral cat night vision 2 by Jon Anda.jpg"/>
          <p:cNvPicPr preferRelativeResize="0"/>
          <p:nvPr/>
        </p:nvPicPr>
        <p:blipFill rotWithShape="1">
          <a:blip r:embed="rId4">
            <a:alphaModFix/>
          </a:blip>
          <a:srcRect l="19008" t="4457" b="12375"/>
          <a:stretch/>
        </p:blipFill>
        <p:spPr>
          <a:xfrm>
            <a:off x="4983500" y="4155650"/>
            <a:ext cx="3156576" cy="173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5150" y="4155650"/>
            <a:ext cx="1670725" cy="16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4900500" y="3654775"/>
            <a:ext cx="32568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Footprint (above) and night photo of animal (below). Both photos by Jon Anda.</a:t>
            </a:r>
            <a:endParaRPr sz="1100">
              <a:solidFill>
                <a:srgbClr val="999999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331150" y="5277975"/>
            <a:ext cx="17940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Droppings found at scene </a:t>
            </a:r>
            <a:endParaRPr sz="11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(Photo credit: DOC) 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804025" y="59375"/>
            <a:ext cx="73050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#5 It was a cat!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738" y="1543425"/>
            <a:ext cx="5166525" cy="32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988750" y="4831225"/>
            <a:ext cx="4827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Hunting cat (Photo credit: DOC) 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193875" y="530775"/>
            <a:ext cx="85812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Introduced Predators: signs to look for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2925" y="1522500"/>
            <a:ext cx="52107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Droppings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Footprints or tracks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Burrows, hair or fur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Remains of other animals, their eggs or young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Damage to trees, plants, flowers, fruit, or seeds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l="15261" b="15261"/>
          <a:stretch/>
        </p:blipFill>
        <p:spPr>
          <a:xfrm>
            <a:off x="6193900" y="3733604"/>
            <a:ext cx="2654925" cy="199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descr="nest raid by hedgehog by Jon Anda.jpg"/>
          <p:cNvPicPr preferRelativeResize="0"/>
          <p:nvPr/>
        </p:nvPicPr>
        <p:blipFill rotWithShape="1">
          <a:blip r:embed="rId4">
            <a:alphaModFix/>
          </a:blip>
          <a:srcRect l="22342" t="32971"/>
          <a:stretch/>
        </p:blipFill>
        <p:spPr>
          <a:xfrm>
            <a:off x="3056894" y="3733600"/>
            <a:ext cx="3077957" cy="199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25" y="3733602"/>
            <a:ext cx="2654925" cy="199247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3056901" y="5726075"/>
            <a:ext cx="3078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Photo of droppings (above) by Jon Anda</a:t>
            </a:r>
            <a:r>
              <a:rPr lang="en" sz="1200">
                <a:solidFill>
                  <a:srgbClr val="7F7F7F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14332"/>
          <a:stretch/>
        </p:blipFill>
        <p:spPr>
          <a:xfrm>
            <a:off x="3614013" y="990772"/>
            <a:ext cx="2407375" cy="206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t="-3550" b="3550"/>
          <a:stretch/>
        </p:blipFill>
        <p:spPr>
          <a:xfrm>
            <a:off x="3576750" y="3355800"/>
            <a:ext cx="2374825" cy="22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33000" y="146625"/>
            <a:ext cx="71571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#1: Seed muncher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250" y="990769"/>
            <a:ext cx="2095000" cy="302165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3492500" y="5843650"/>
            <a:ext cx="22677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Burrow close by (photo by Jon Anda) </a:t>
            </a:r>
            <a:endParaRPr sz="1100">
              <a:solidFill>
                <a:srgbClr val="999999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5338" y="4142850"/>
            <a:ext cx="2374824" cy="170080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33000" y="914575"/>
            <a:ext cx="3259500" cy="52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Who is this introduced predator?</a:t>
            </a:r>
            <a:endParaRPr sz="24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Signs: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animal has eaten the seeds from a nikau palm (see top left photo).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Pieces of insects and eggs have also been found in the area around the burrow.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Footprints and droppings are shown on the right.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Sighting description: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 Animal with a thick, long tail seen in the area.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567463" y="3006500"/>
            <a:ext cx="27228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Above: Nikau seed damage (photo by Jamie MacKay) </a:t>
            </a:r>
            <a:endParaRPr sz="1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564625" y="259375"/>
            <a:ext cx="71571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#1: It was a rat!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75" y="1118775"/>
            <a:ext cx="6719651" cy="44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150175" y="5598550"/>
            <a:ext cx="8094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Norway rat in </a:t>
            </a:r>
            <a:r>
              <a:rPr lang="en" sz="1100">
                <a:solidFill>
                  <a:srgbClr val="666666"/>
                </a:solidFill>
                <a:highlight>
                  <a:srgbClr val="FFFFFF"/>
                </a:highlight>
              </a:rPr>
              <a:t>Otago Peninsula (Photo credit: DOC) 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89450" y="0"/>
            <a:ext cx="87651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#2: A sneaky one 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31200" y="862513"/>
            <a:ext cx="3823200" cy="4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Who is this introduced predator?</a:t>
            </a:r>
            <a:endParaRPr sz="3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Signs: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Snuffling sounds have been heard at night.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Lizards, frogs, invertebrates and eggs have been disappearing from the area.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and droppings detected are on the right. Droppings are filled with pieces of eggshells and insects.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Sighting description: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Spiny backed animal with pointy snout.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l="16419" r="32666" b="21426"/>
          <a:stretch/>
        </p:blipFill>
        <p:spPr>
          <a:xfrm rot="2">
            <a:off x="6850750" y="1674425"/>
            <a:ext cx="2163875" cy="33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788" y="2295025"/>
            <a:ext cx="2391563" cy="239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241075" y="4611150"/>
            <a:ext cx="25230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Droppings found (photo by </a:t>
            </a:r>
            <a:r>
              <a:rPr lang="en" sz="1100">
                <a:solidFill>
                  <a:srgbClr val="999999"/>
                </a:solidFill>
                <a:highlight>
                  <a:schemeClr val="lt1"/>
                </a:highlight>
              </a:rPr>
              <a:t>Astrid van Meeuwen-Dijkgraaf)</a:t>
            </a:r>
            <a:endParaRPr sz="1100">
              <a:solidFill>
                <a:srgbClr val="9999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5E849-23C5-4326-BBAC-9D472D79B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9126"/>
            <a:ext cx="6194073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280300" y="335800"/>
            <a:ext cx="81126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#2: It was a hedgehog!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8" descr="hedgeho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550" y="1542850"/>
            <a:ext cx="5658422" cy="37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320100" y="981050"/>
            <a:ext cx="24822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Who did this? 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Signs: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This animal has eaten the leaves and fronds from many native trees and ferns in a bush block. There are many branches being stripped of leaves each night.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Sighting description: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Noises heard at night, fairly large animal seen.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11775" y="285700"/>
            <a:ext cx="5542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#3: Leaf thief   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t="11671" b="8824"/>
          <a:stretch/>
        </p:blipFill>
        <p:spPr>
          <a:xfrm>
            <a:off x="2969103" y="1252947"/>
            <a:ext cx="2831758" cy="22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 descr="Possum browse2_DOC.jpg"/>
          <p:cNvPicPr preferRelativeResize="0"/>
          <p:nvPr/>
        </p:nvPicPr>
        <p:blipFill rotWithShape="1">
          <a:blip r:embed="rId4">
            <a:alphaModFix/>
          </a:blip>
          <a:srcRect b="7604"/>
          <a:stretch/>
        </p:blipFill>
        <p:spPr>
          <a:xfrm>
            <a:off x="5967675" y="1309075"/>
            <a:ext cx="3088988" cy="380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descr="possum predated kiwi egg_DOC.jpg"/>
          <p:cNvPicPr preferRelativeResize="0"/>
          <p:nvPr/>
        </p:nvPicPr>
        <p:blipFill rotWithShape="1">
          <a:blip r:embed="rId5">
            <a:alphaModFix/>
          </a:blip>
          <a:srcRect b="21703"/>
          <a:stretch/>
        </p:blipFill>
        <p:spPr>
          <a:xfrm>
            <a:off x="2969113" y="4199525"/>
            <a:ext cx="2831749" cy="14780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859775" y="5130300"/>
            <a:ext cx="30000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7F7F7F"/>
                </a:solidFill>
              </a:rPr>
              <a:t>Tree damage</a:t>
            </a:r>
            <a:endParaRPr sz="1100"/>
          </a:p>
        </p:txBody>
      </p:sp>
      <p:sp>
        <p:nvSpPr>
          <p:cNvPr id="123" name="Google Shape;123;p19"/>
          <p:cNvSpPr txBox="1"/>
          <p:nvPr/>
        </p:nvSpPr>
        <p:spPr>
          <a:xfrm>
            <a:off x="2931488" y="5733725"/>
            <a:ext cx="2907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7F7F7F"/>
                </a:solidFill>
              </a:rPr>
              <a:t>Egg damage </a:t>
            </a:r>
            <a:endParaRPr sz="1100">
              <a:solidFill>
                <a:srgbClr val="7F7F7F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951975" y="3546850"/>
            <a:ext cx="2907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Droppings found at scene (above). Photo by </a:t>
            </a:r>
            <a:r>
              <a:rPr lang="en" sz="1100">
                <a:solidFill>
                  <a:srgbClr val="999999"/>
                </a:solidFill>
                <a:highlight>
                  <a:schemeClr val="lt1"/>
                </a:highlight>
              </a:rPr>
              <a:t>Astrid van Meeuwen-Dijkgraaf</a:t>
            </a:r>
            <a:endParaRPr sz="1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804025" y="-169225"/>
            <a:ext cx="73050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#3: It was a possum!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300" y="1228950"/>
            <a:ext cx="5300100" cy="42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925300" y="5515925"/>
            <a:ext cx="4527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Possum eating bird egg (Photo credit: DOC) 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421750" y="1223450"/>
            <a:ext cx="7715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Who is this introduced predator?</a:t>
            </a:r>
            <a:r>
              <a:rPr lang="en" sz="3000" i="1">
                <a:latin typeface="Lato"/>
                <a:ea typeface="Lato"/>
                <a:cs typeface="Lato"/>
                <a:sym typeface="Lato"/>
              </a:rPr>
              <a:t> </a:t>
            </a:r>
            <a:endParaRPr sz="3000" i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Signs: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This animal has eaten many eggs, chicks and adult birds. Bite marks were seen on the necks of dead birds at the scene.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Sighting description: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Very fast animal with black tip on tail.    </a:t>
            </a:r>
            <a:r>
              <a:rPr lang="en" sz="1200"/>
              <a:t>    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13716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                     </a:t>
            </a:r>
            <a:endParaRPr sz="1000"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l="-1640" t="-1252" r="11994" b="15474"/>
          <a:stretch/>
        </p:blipFill>
        <p:spPr>
          <a:xfrm>
            <a:off x="4232625" y="2640250"/>
            <a:ext cx="4084475" cy="28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800" y="2689825"/>
            <a:ext cx="3281050" cy="2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421750" y="199075"/>
            <a:ext cx="76338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Case #4: On the hunt   </a:t>
            </a:r>
            <a:endParaRPr sz="4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178600" y="5624200"/>
            <a:ext cx="36213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</a:rPr>
              <a:t>The tracks on left were found on a nearby beach, near destroyed eggs. </a:t>
            </a:r>
            <a:endParaRPr sz="12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7F7F7F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789600" y="5506725"/>
            <a:ext cx="32811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7F7F7F"/>
                </a:solidFill>
              </a:rPr>
              <a:t>Sighting of animal (photo by John Abel)</a:t>
            </a:r>
            <a:r>
              <a:rPr lang="en" sz="1100">
                <a:solidFill>
                  <a:srgbClr val="7F7F7F"/>
                </a:solidFill>
              </a:rPr>
              <a:t>  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533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Who's that introduced predator?</dc:title>
  <dc:creator>Melissa Reid</dc:creator>
  <cp:lastModifiedBy>Melissa Reid</cp:lastModifiedBy>
  <cp:revision>3</cp:revision>
  <dcterms:modified xsi:type="dcterms:W3CDTF">2020-04-27T04:01:18Z</dcterms:modified>
</cp:coreProperties>
</file>