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15"/>
  </p:notesMasterIdLst>
  <p:sldIdLst>
    <p:sldId id="256" r:id="rId2"/>
    <p:sldId id="264" r:id="rId3"/>
    <p:sldId id="257" r:id="rId4"/>
    <p:sldId id="265" r:id="rId5"/>
    <p:sldId id="258" r:id="rId6"/>
    <p:sldId id="266" r:id="rId7"/>
    <p:sldId id="259" r:id="rId8"/>
    <p:sldId id="267" r:id="rId9"/>
    <p:sldId id="260" r:id="rId10"/>
    <p:sldId id="261" r:id="rId11"/>
    <p:sldId id="262" r:id="rId12"/>
    <p:sldId id="263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4" d="100"/>
          <a:sy n="164" d="100"/>
        </p:scale>
        <p:origin x="-114" y="-2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Whio have many special features that make them suited to their habitat.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SzPct val="100000"/>
              <a:defRPr sz="3000"/>
            </a:lvl1pPr>
            <a:lvl2pPr lvl="1">
              <a:spcBef>
                <a:spcPts val="480"/>
              </a:spcBef>
              <a:buSzPct val="100000"/>
              <a:defRPr sz="2400"/>
            </a:lvl2pPr>
            <a:lvl3pPr lvl="2">
              <a:spcBef>
                <a:spcPts val="480"/>
              </a:spcBef>
              <a:buSzPct val="100000"/>
              <a:defRPr sz="2400"/>
            </a:lvl3pPr>
            <a:lvl4pPr lvl="3">
              <a:spcBef>
                <a:spcPts val="360"/>
              </a:spcBef>
              <a:buSzPct val="100000"/>
              <a:defRPr sz="1800"/>
            </a:lvl4pPr>
            <a:lvl5pPr lvl="4">
              <a:spcBef>
                <a:spcPts val="360"/>
              </a:spcBef>
              <a:buSzPct val="100000"/>
              <a:defRPr sz="1800"/>
            </a:lvl5pPr>
            <a:lvl6pPr lvl="5">
              <a:spcBef>
                <a:spcPts val="360"/>
              </a:spcBef>
              <a:buSzPct val="100000"/>
              <a:defRPr sz="1800"/>
            </a:lvl6pPr>
            <a:lvl7pPr lvl="6">
              <a:spcBef>
                <a:spcPts val="360"/>
              </a:spcBef>
              <a:buSzPct val="100000"/>
              <a:defRPr sz="1800"/>
            </a:lvl7pPr>
            <a:lvl8pPr lvl="7">
              <a:spcBef>
                <a:spcPts val="360"/>
              </a:spcBef>
              <a:buSzPct val="100000"/>
              <a:defRPr sz="1800"/>
            </a:lvl8pPr>
            <a:lvl9pPr lvl="8">
              <a:spcBef>
                <a:spcPts val="36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io special featur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4928056"/>
            <a:ext cx="1944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800" b="1" dirty="0" smtClean="0">
                <a:solidFill>
                  <a:schemeClr val="bg1"/>
                </a:solidFill>
              </a:rPr>
              <a:t>Photo: Bubs Smith</a:t>
            </a:r>
            <a:endParaRPr lang="en-NZ" sz="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9218" name="Picture 2" descr="S:\Publishing\1. Jobs\4. For Design\Kerryn Penny - Whio resource PPTs\Special features jpgs\Whio special features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0242" name="Picture 2" descr="S:\Publishing\1. Jobs\4. For Design\Kerryn Penny - Whio resource PPTs\Special features jpgs\Whio special features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1266" name="Picture 2" descr="S:\Publishing\1. Jobs\4. For Design\Kerryn Penny - Whio resource PPTs\Special features jpgs\Whio special features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2290" name="Picture 2" descr="S:\Publishing\1. Jobs\4. For Design\Kerryn Penny - Whio resource PPTs\Special features jpgs\Whio special features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84355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600" dirty="0" smtClean="0"/>
              <a:t>Diagram: Building </a:t>
            </a:r>
            <a:r>
              <a:rPr lang="en-NZ" sz="600" dirty="0" smtClean="0"/>
              <a:t>Science Concepts 3: Bird: Structure, function and adaptation, published by the Ministry of </a:t>
            </a:r>
            <a:r>
              <a:rPr lang="en-NZ" sz="600" dirty="0" smtClean="0"/>
              <a:t>Education, copyright </a:t>
            </a:r>
            <a:r>
              <a:rPr lang="en-NZ" sz="600" dirty="0" smtClean="0"/>
              <a:t>© Crown, </a:t>
            </a:r>
            <a:r>
              <a:rPr lang="en-NZ" sz="600" dirty="0" smtClean="0"/>
              <a:t>2000</a:t>
            </a:r>
            <a:endParaRPr lang="en-NZ" sz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2050" name="Picture 2" descr="S:\Publishing\1. Jobs\4. For Design\Kerryn Penny - Whio resource PPTs\Special features jpgs\Whio special feature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5145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028" name="Picture 4" descr="S:\Publishing\1. Jobs\4. For Design\Kerryn Penny - Whio resource PPTs\Special features jpgs\Whio special features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074" name="Picture 2" descr="S:\Publishing\1. Jobs\4. For Design\Kerryn Penny - Whio resource PPTs\Special features jpgs\Whio special features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5145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098" name="Picture 2" descr="S:\Publishing\1. Jobs\4. For Design\Kerryn Penny - Whio resource PPTs\Special features jpgs\Whio special features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122" name="Picture 2" descr="S:\Publishing\1. Jobs\4. For Design\Kerryn Penny - Whio resource PPTs\Special features jpgs\Whio special features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7"/>
            <a:ext cx="9144000" cy="5145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6146" name="Picture 2" descr="S:\Publishing\1. Jobs\4. For Design\Kerryn Penny - Whio resource PPTs\Special features jpgs\Whio special features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7170" name="Picture 2" descr="S:\Publishing\1. Jobs\4. For Design\Kerryn Penny - Whio resource PPTs\Special features jpgs\Whio special features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8194" name="Picture 2" descr="S:\Publishing\1. Jobs\4. For Design\Kerryn Penny - Whio resource PPTs\Special features jpgs\Whio special features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44</Words>
  <Application>Microsoft Office PowerPoint</Application>
  <PresentationFormat>On-screen Show (16:9)</PresentationFormat>
  <Paragraphs>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light-gradient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Whio/blue duck education resource: Whio special features</dc:title>
  <dc:creator>Department of Conservation</dc:creator>
  <cp:lastModifiedBy>tlind-jackson</cp:lastModifiedBy>
  <cp:revision>6</cp:revision>
  <dcterms:modified xsi:type="dcterms:W3CDTF">2016-02-16T20:57:55Z</dcterms:modified>
</cp:coreProperties>
</file>