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Salli Scribbles" pitchFamily="66" charset="0"/>
      <p:regular r:id="rId16"/>
    </p:embeddedFont>
    <p:embeddedFont>
      <p:font typeface="Chewy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3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oc.govt.nz/2013/04/16/whio-egmont-national-park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.govt.nz/genesiswhiopartnershi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NZ" sz="110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http://blog.doc.govt.nz/2013/04/16/whio-egmont-national-park/</a:t>
            </a: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Andy </a:t>
            </a: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</a:rPr>
              <a:t>Glaser and Neo and whio dog looking for whio at Te Urewera National Park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u="sng" dirty="0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Community </a:t>
            </a:r>
            <a:r>
              <a:rPr lang="en" dirty="0"/>
              <a:t>group monitoring whio </a:t>
            </a:r>
            <a:r>
              <a:rPr lang="en" dirty="0" smtClean="0"/>
              <a:t>- recording </a:t>
            </a:r>
            <a:r>
              <a:rPr lang="en" dirty="0"/>
              <a:t>location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smtClean="0">
                <a:solidFill>
                  <a:srgbClr val="333333"/>
                </a:solidFill>
                <a:highlight>
                  <a:srgbClr val="FFFFFF"/>
                </a:highlight>
              </a:rPr>
              <a:t>Hāpaitia </a:t>
            </a: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</a:rPr>
              <a:t>Kōhanga performing a fundraiser kapa haka performance, with money raised going towards whio protection in the Ōroua Valley.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Taranaki </a:t>
            </a:r>
            <a:r>
              <a:rPr lang="en" dirty="0"/>
              <a:t>school and Ranger Mike showing them a stoat trap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DOC </a:t>
            </a:r>
            <a:r>
              <a:rPr lang="en" dirty="0"/>
              <a:t>staff capturing whio to monitor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Ranger </a:t>
            </a:r>
            <a:r>
              <a:rPr lang="en" dirty="0"/>
              <a:t>Bubs Smith checks over a whio before its release.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Tongariro </a:t>
            </a:r>
            <a:r>
              <a:rPr lang="en" dirty="0"/>
              <a:t>River Rafting inflatable down Tongariro River- a habitat of whio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Tonkin </a:t>
            </a:r>
            <a:r>
              <a:rPr lang="en" dirty="0"/>
              <a:t>and Taylor experts checking the health of the stream for Genesis Energy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Whio released </a:t>
            </a:r>
            <a:r>
              <a:rPr lang="en" dirty="0"/>
              <a:t>back into wild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3049800" cy="51434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000000"/>
                </a:solidFill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lang="en" sz="4800" dirty="0" smtClean="0">
                <a:solidFill>
                  <a:srgbClr val="000000"/>
                </a:solidFill>
                <a:latin typeface="Salli Scribbles" pitchFamily="66" charset="0"/>
                <a:ea typeface="Chewy"/>
                <a:cs typeface="Chewy"/>
                <a:sym typeface="Chewy"/>
              </a:rPr>
            </a:br>
            <a:r>
              <a:rPr lang="en" sz="4800" dirty="0" smtClean="0">
                <a:solidFill>
                  <a:schemeClr val="bg1">
                    <a:lumMod val="95000"/>
                  </a:schemeClr>
                </a:solidFill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lang="en" sz="4800" dirty="0" smtClean="0">
                <a:solidFill>
                  <a:schemeClr val="bg1">
                    <a:lumMod val="95000"/>
                  </a:schemeClr>
                </a:solidFill>
                <a:latin typeface="Salli Scribbles" pitchFamily="66" charset="0"/>
                <a:ea typeface="Chewy"/>
                <a:cs typeface="Chewy"/>
                <a:sym typeface="Chewy"/>
              </a:rPr>
            </a:br>
            <a:r>
              <a:rPr lang="en" sz="4800" dirty="0" smtClean="0">
                <a:solidFill>
                  <a:schemeClr val="bg1">
                    <a:lumMod val="95000"/>
                  </a:schemeClr>
                </a:solidFill>
                <a:latin typeface="Salli Scribbles" pitchFamily="66" charset="0"/>
                <a:ea typeface="Chewy"/>
                <a:cs typeface="Chewy"/>
                <a:sym typeface="Chewy"/>
              </a:rPr>
              <a:t>Whio </a:t>
            </a:r>
            <a:r>
              <a:rPr lang="en" sz="4800" dirty="0">
                <a:solidFill>
                  <a:schemeClr val="bg1">
                    <a:lumMod val="95000"/>
                  </a:schemeClr>
                </a:solidFill>
                <a:latin typeface="Salli Scribbles" pitchFamily="66" charset="0"/>
                <a:ea typeface="Chewy"/>
                <a:cs typeface="Chewy"/>
                <a:sym typeface="Chewy"/>
              </a:rPr>
              <a:t>and people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666666"/>
              </a:solidFill>
              <a:latin typeface="Chewy"/>
              <a:ea typeface="Chewy"/>
              <a:cs typeface="Chewy"/>
              <a:sym typeface="Chewy"/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666666"/>
              </a:solidFill>
              <a:latin typeface="Chewy"/>
              <a:ea typeface="Chewy"/>
              <a:cs typeface="Chewy"/>
              <a:sym typeface="Chewy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4800" dirty="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987824" y="0"/>
            <a:ext cx="61561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/>
          </p:cNvSpPr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</a:b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endParaRPr kumimoji="0" lang="en-NZ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611560" y="104428"/>
            <a:ext cx="3600400" cy="4899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Shape 102"/>
          <p:cNvPicPr preferRelativeResize="0"/>
          <p:nvPr/>
        </p:nvPicPr>
        <p:blipFill>
          <a:blip r:embed="rId4" cstate="screen">
            <a:alphaModFix/>
          </a:blip>
          <a:srcRect/>
          <a:stretch>
            <a:fillRect/>
          </a:stretch>
        </p:blipFill>
        <p:spPr>
          <a:xfrm>
            <a:off x="4788024" y="127652"/>
            <a:ext cx="3752231" cy="48760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20272" y="473199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Photos: Rob Suisted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/>
          </p:cNvSpPr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</a:b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endParaRPr kumimoji="0" lang="en-NZ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3" name="Picture 2" descr="IMG_68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5616" y="110349"/>
            <a:ext cx="6984776" cy="490967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60232" y="4803998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Genesis Energy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 cstate="screen">
            <a:alphaModFix/>
          </a:blip>
          <a:srcRect l="1916" t="1477" r="1020" b="164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>
            <a:spLocks/>
          </p:cNvSpPr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</a:b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endParaRPr kumimoji="0" lang="en-NZ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 cstate="screen">
            <a:alphaModFix/>
          </a:blip>
          <a:srcRect t="5101" r="2520" b="9863"/>
          <a:stretch>
            <a:fillRect/>
          </a:stretch>
        </p:blipFill>
        <p:spPr>
          <a:xfrm>
            <a:off x="432048" y="267494"/>
            <a:ext cx="8244408" cy="4637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20272" y="4659982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Hāpaitia Kōhanga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 trap Mike and kid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64288" y="4803998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Bubs Smith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 txBox="1">
            <a:spLocks/>
          </p:cNvSpPr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  <a:t/>
            </a:r>
            <a:b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lli Scribbles" pitchFamily="66" charset="0"/>
                <a:ea typeface="Chewy"/>
                <a:cs typeface="Chewy"/>
                <a:sym typeface="Chewy"/>
              </a:rPr>
            </a:b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-NZ" sz="3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NZ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endParaRPr kumimoji="0" lang="en-NZ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3" name="Picture 2" descr="514-0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11760" y="152790"/>
            <a:ext cx="4464496" cy="482913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 cstate="screen">
            <a:alphaModFix/>
          </a:blip>
          <a:srcRect l="5537" t="16462" r="1108" b="479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 cstate="screen">
            <a:alphaModFix/>
          </a:blip>
          <a:srcRect t="8534" r="744" b="779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apdosvr1\groups$\RobynO\Education resource\IMG_79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4288" y="4803998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Tongariro River Rafting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24328" y="4731990"/>
            <a:ext cx="161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b="1" dirty="0" smtClean="0">
                <a:solidFill>
                  <a:schemeClr val="bg1"/>
                </a:solidFill>
              </a:rPr>
              <a:t>Photo: Cam Speedy</a:t>
            </a:r>
            <a:endParaRPr lang="en-NZ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128</Words>
  <Application>Microsoft Office PowerPoint</Application>
  <PresentationFormat>On-screen Show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Salli Scribbles</vt:lpstr>
      <vt:lpstr>Chewy</vt:lpstr>
      <vt:lpstr>simple-light-2</vt:lpstr>
      <vt:lpstr>  Whio and people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Whio/blue duck education resource: Whio and people</dc:title>
  <dc:creator>Department of Conservation</dc:creator>
  <cp:lastModifiedBy>tlind-jackson</cp:lastModifiedBy>
  <cp:revision>23</cp:revision>
  <dcterms:modified xsi:type="dcterms:W3CDTF">2016-02-16T21:52:23Z</dcterms:modified>
</cp:coreProperties>
</file>